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70" r:id="rId4"/>
    <p:sldId id="272" r:id="rId5"/>
    <p:sldId id="268" r:id="rId6"/>
    <p:sldId id="275" r:id="rId7"/>
    <p:sldId id="276" r:id="rId8"/>
    <p:sldId id="258" r:id="rId9"/>
    <p:sldId id="259" r:id="rId10"/>
    <p:sldId id="260" r:id="rId11"/>
    <p:sldId id="262" r:id="rId12"/>
    <p:sldId id="263" r:id="rId13"/>
    <p:sldId id="261" r:id="rId14"/>
    <p:sldId id="264" r:id="rId15"/>
    <p:sldId id="265" r:id="rId16"/>
    <p:sldId id="273" r:id="rId17"/>
    <p:sldId id="274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2142" y="-90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BE268A-1DDC-49C8-AD95-7CBFA1A48EA1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339FF8-543E-49C3-9B7B-145CEB59A3B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339FF8-543E-49C3-9B7B-145CEB59A3BD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0E3621-EBA6-423D-80AB-AAF727CC7C78}" type="datetimeFigureOut">
              <a:rPr lang="en-US" smtClean="0"/>
              <a:pPr/>
              <a:t>5/2/2014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DEDB2-B2E7-4B25-A00D-FBBB4409E51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G:\presentation\pics\profissional\i__m_professional_wallpaper_by_nonure-d4h1zzw.jpg"/>
          <p:cNvPicPr>
            <a:picLocks noChangeAspect="1" noChangeArrowheads="1"/>
          </p:cNvPicPr>
          <p:nvPr/>
        </p:nvPicPr>
        <p:blipFill>
          <a:blip r:embed="rId2" cstate="print"/>
          <a:srcRect l="5468" r="3906"/>
          <a:stretch>
            <a:fillRect/>
          </a:stretch>
        </p:blipFill>
        <p:spPr bwMode="auto">
          <a:xfrm>
            <a:off x="-1" y="0"/>
            <a:ext cx="9144001" cy="5676075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5643578"/>
            <a:ext cx="9144000" cy="1214422"/>
          </a:xfrm>
        </p:spPr>
        <p:txBody>
          <a:bodyPr>
            <a:noAutofit/>
          </a:bodyPr>
          <a:lstStyle/>
          <a:p>
            <a:pPr rtl="1"/>
            <a:r>
              <a:rPr lang="fa-IR" sz="3200" dirty="0" smtClean="0">
                <a:solidFill>
                  <a:sysClr val="windowText" lastClr="000000"/>
                </a:solidFill>
                <a:cs typeface="12   Yagut_shsmrt" pitchFamily="2" charset="-78"/>
              </a:rPr>
              <a:t>چگونه </a:t>
            </a:r>
            <a:r>
              <a:rPr lang="fa-IR" sz="3200" dirty="0" smtClean="0">
                <a:solidFill>
                  <a:sysClr val="windowText" lastClr="000000"/>
                </a:solidFill>
                <a:cs typeface="12   Yagut_shsmrt" pitchFamily="2" charset="-78"/>
              </a:rPr>
              <a:t>ظاهري</a:t>
            </a:r>
            <a:r>
              <a:rPr lang="fa-IR" sz="3200" dirty="0" smtClean="0">
                <a:solidFill>
                  <a:sysClr val="windowText" lastClr="000000"/>
                </a:solidFill>
                <a:cs typeface="12   Yagut_shsmrt" pitchFamily="2" charset="-78"/>
              </a:rPr>
              <a:t> </a:t>
            </a:r>
            <a:r>
              <a:rPr lang="fa-IR" sz="8800" dirty="0" smtClean="0">
                <a:solidFill>
                  <a:sysClr val="windowText" lastClr="000000"/>
                </a:solidFill>
                <a:effectLst>
                  <a:glow rad="63500">
                    <a:schemeClr val="accent3">
                      <a:satMod val="175000"/>
                      <a:alpha val="40000"/>
                    </a:schemeClr>
                  </a:glow>
                </a:effectLst>
                <a:cs typeface="12   Yagut_shsmrt" pitchFamily="2" charset="-78"/>
              </a:rPr>
              <a:t>حرفه‌اي </a:t>
            </a:r>
            <a:r>
              <a:rPr lang="fa-IR" sz="3200" dirty="0" smtClean="0">
                <a:solidFill>
                  <a:sysClr val="windowText" lastClr="000000"/>
                </a:solidFill>
                <a:cs typeface="12   Yagut_shsmrt" pitchFamily="2" charset="-78"/>
              </a:rPr>
              <a:t>داشته </a:t>
            </a:r>
            <a:r>
              <a:rPr lang="fa-IR" sz="3200" dirty="0" smtClean="0">
                <a:solidFill>
                  <a:sysClr val="windowText" lastClr="000000"/>
                </a:solidFill>
                <a:cs typeface="12   Yagut_shsmrt" pitchFamily="2" charset="-78"/>
              </a:rPr>
              <a:t>باشيم</a:t>
            </a:r>
            <a:r>
              <a:rPr lang="fa-IR" sz="3200" dirty="0" smtClean="0">
                <a:solidFill>
                  <a:sysClr val="windowText" lastClr="000000"/>
                </a:solidFill>
                <a:cs typeface="12   Yagut_shsmrt" pitchFamily="2" charset="-78"/>
              </a:rPr>
              <a:t>؟</a:t>
            </a:r>
            <a:r>
              <a:rPr lang="en-US" sz="3200" dirty="0" smtClean="0">
                <a:solidFill>
                  <a:sysClr val="windowText" lastClr="000000"/>
                </a:solidFill>
                <a:cs typeface="12   Yagut_shsmrt" pitchFamily="2" charset="-78"/>
              </a:rPr>
              <a:t>  </a:t>
            </a:r>
            <a:endParaRPr lang="en-US" sz="3200" dirty="0">
              <a:solidFill>
                <a:sysClr val="windowText" lastClr="000000"/>
              </a:solidFill>
              <a:cs typeface="12   Yagut_shsmrt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5214950"/>
            <a:ext cx="23574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a-IR" sz="2400" dirty="0" smtClean="0">
                <a:solidFill>
                  <a:sysClr val="windowText" lastClr="000000"/>
                </a:solidFill>
                <a:cs typeface="B Yekan" pitchFamily="2" charset="-78"/>
              </a:rPr>
              <a:t>مهدی ناصری</a:t>
            </a:r>
            <a:endParaRPr lang="en-US" sz="2400" dirty="0"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G:\presentation\pics\profissional\1-take-a-risk-636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60760"/>
            <a:ext cx="9358346" cy="7018760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428860" y="4572008"/>
            <a:ext cx="785814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rtl="1">
              <a:spcBef>
                <a:spcPct val="0"/>
              </a:spcBef>
              <a:defRPr/>
            </a:pPr>
            <a:r>
              <a:rPr lang="fa-IR" sz="4400" b="1" dirty="0" smtClean="0">
                <a:solidFill>
                  <a:srgbClr val="FFFF00"/>
                </a:solidFill>
                <a:latin typeface="+mj-lt"/>
                <a:ea typeface="+mj-ea"/>
                <a:cs typeface="12   Yagut_shsmrt" pitchFamily="2" charset="-78"/>
              </a:rPr>
              <a:t>اعتماد به نفس داشته باشيد</a:t>
            </a:r>
            <a:endParaRPr lang="en-US" sz="4400" b="1" dirty="0">
              <a:solidFill>
                <a:srgbClr val="FFFF00"/>
              </a:solidFill>
              <a:latin typeface="+mj-lt"/>
              <a:ea typeface="+mj-ea"/>
              <a:cs typeface="12   Yagut_shsmrt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00298" y="5495054"/>
            <a:ext cx="657229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fa-IR" sz="3200" dirty="0" smtClean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cs typeface="B Yekan" pitchFamily="2" charset="-78"/>
              </a:rPr>
              <a:t>با كمي لبخند</a:t>
            </a:r>
          </a:p>
          <a:p>
            <a:pPr algn="r" rtl="1"/>
            <a:r>
              <a:rPr lang="fa-IR" sz="3200" dirty="0" smtClean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cs typeface="B Yekan" pitchFamily="2" charset="-78"/>
              </a:rPr>
              <a:t>آرام‌تر و مطمئن‌تر به نظر مي‌آييد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G:\presentation\kareer\#1\Appear-Professional-Step-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348" y="857232"/>
            <a:ext cx="8229600" cy="1143000"/>
          </a:xfrm>
        </p:spPr>
        <p:txBody>
          <a:bodyPr>
            <a:normAutofit/>
          </a:bodyPr>
          <a:lstStyle/>
          <a:p>
            <a:r>
              <a:rPr lang="fa-IR" sz="4800" b="1" dirty="0" smtClean="0">
                <a:cs typeface="12   Yagut_shsmrt" pitchFamily="2" charset="-78"/>
              </a:rPr>
              <a:t>آرام و واضح صحبت كنيد</a:t>
            </a:r>
            <a:endParaRPr lang="en-US" sz="4800" dirty="0">
              <a:cs typeface="12   Yagut_shsmrt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804" y="4572008"/>
            <a:ext cx="8229600" cy="1828800"/>
          </a:xfrm>
        </p:spPr>
        <p:txBody>
          <a:bodyPr>
            <a:normAutofit/>
          </a:bodyPr>
          <a:lstStyle/>
          <a:p>
            <a:pPr marL="0" algn="ctr" rtl="1">
              <a:buNone/>
            </a:pPr>
            <a:r>
              <a:rPr lang="fa-IR" dirty="0" smtClean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cs typeface="B Yekan" pitchFamily="2" charset="-78"/>
              </a:rPr>
              <a:t>فقط وقتي بايد صحبت كنيد، صحبت كنيد</a:t>
            </a:r>
          </a:p>
          <a:p>
            <a:pPr marL="0" algn="ctr" rtl="1">
              <a:buNone/>
            </a:pPr>
            <a:r>
              <a:rPr lang="fa-IR" dirty="0" smtClean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cs typeface="B Yekan" pitchFamily="2" charset="-78"/>
              </a:rPr>
              <a:t>از بكارگيري بيش از حد اصطلاحات عاميانه و جملات شكسته بپرهيزيد</a:t>
            </a:r>
            <a:endParaRPr lang="en-US" dirty="0">
              <a:effectLst>
                <a:glow rad="101600">
                  <a:schemeClr val="accent6">
                    <a:satMod val="175000"/>
                    <a:alpha val="40000"/>
                  </a:schemeClr>
                </a:glow>
              </a:effectLst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844" y="2357430"/>
            <a:ext cx="8501122" cy="1785950"/>
          </a:xfrm>
        </p:spPr>
        <p:txBody>
          <a:bodyPr>
            <a:normAutofit/>
          </a:bodyPr>
          <a:lstStyle/>
          <a:p>
            <a:r>
              <a:rPr lang="fa-IR" sz="6000" b="1" dirty="0" smtClean="0">
                <a:cs typeface="12   Yagut_shsmrt" pitchFamily="2" charset="-78"/>
              </a:rPr>
              <a:t>ارتباطات زيادي داشته باشيد</a:t>
            </a:r>
            <a:endParaRPr lang="en-US" sz="6000" b="1" dirty="0">
              <a:cs typeface="12   Yagut_shsmrt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6446" y="357166"/>
            <a:ext cx="2900354" cy="6143668"/>
          </a:xfrm>
        </p:spPr>
        <p:txBody>
          <a:bodyPr>
            <a:normAutofit fontScale="92500" lnSpcReduction="20000"/>
          </a:bodyPr>
          <a:lstStyle/>
          <a:p>
            <a:pPr marL="0" algn="ctr" rtl="1">
              <a:buNone/>
            </a:pPr>
            <a:r>
              <a:rPr lang="fa-IR" dirty="0" smtClean="0">
                <a:effectLst/>
                <a:cs typeface="B Yekan" pitchFamily="2" charset="-78"/>
              </a:rPr>
              <a:t>با تعداد بالايي از افراد با توانايي‌ها و دسترسي‌هاي مختلف در ارتباط باشيد</a:t>
            </a:r>
          </a:p>
          <a:p>
            <a:pPr marL="0" algn="ctr" rtl="1">
              <a:buNone/>
            </a:pPr>
            <a:endParaRPr lang="fa-IR" dirty="0" smtClean="0">
              <a:effectLst/>
              <a:cs typeface="B Yekan" pitchFamily="2" charset="-78"/>
            </a:endParaRPr>
          </a:p>
          <a:p>
            <a:pPr marL="0" algn="ctr" rtl="1">
              <a:buNone/>
            </a:pPr>
            <a:endParaRPr lang="fa-IR" dirty="0" smtClean="0">
              <a:effectLst/>
              <a:cs typeface="B Yekan" pitchFamily="2" charset="-78"/>
            </a:endParaRPr>
          </a:p>
          <a:p>
            <a:pPr marL="0" algn="ctr" rtl="1">
              <a:buNone/>
            </a:pPr>
            <a:endParaRPr lang="fa-IR" dirty="0" smtClean="0">
              <a:effectLst/>
              <a:cs typeface="B Yekan" pitchFamily="2" charset="-78"/>
            </a:endParaRPr>
          </a:p>
          <a:p>
            <a:pPr marL="0" algn="ctr" rtl="1">
              <a:buNone/>
            </a:pPr>
            <a:endParaRPr lang="fa-IR" dirty="0" smtClean="0">
              <a:effectLst/>
              <a:cs typeface="B Yekan" pitchFamily="2" charset="-78"/>
            </a:endParaRPr>
          </a:p>
          <a:p>
            <a:pPr marL="0" algn="ctr" rtl="1">
              <a:buNone/>
            </a:pPr>
            <a:endParaRPr lang="fa-IR" dirty="0" smtClean="0">
              <a:effectLst/>
              <a:cs typeface="B Yekan" pitchFamily="2" charset="-78"/>
            </a:endParaRPr>
          </a:p>
          <a:p>
            <a:pPr marL="0" algn="ctr" rtl="1">
              <a:buNone/>
            </a:pPr>
            <a:r>
              <a:rPr lang="fa-IR" dirty="0" smtClean="0">
                <a:effectLst/>
                <a:cs typeface="B Yekan" pitchFamily="2" charset="-78"/>
              </a:rPr>
              <a:t>براي به سرانجام رسيدن هر كاري به چند نفر از آنان نياز خواهيد داشت</a:t>
            </a:r>
            <a:r>
              <a:rPr lang="fa-IR" dirty="0" smtClean="0">
                <a:effectLst/>
              </a:rPr>
              <a:t>.</a:t>
            </a:r>
            <a:endParaRPr lang="en-US" dirty="0">
              <a:effectLst/>
            </a:endParaRPr>
          </a:p>
        </p:txBody>
      </p:sp>
      <p:pic>
        <p:nvPicPr>
          <p:cNvPr id="1026" name="Picture 2" descr="G:\presentation\pics\profissional\perfman-hr-interview-attire.jpg"/>
          <p:cNvPicPr>
            <a:picLocks noChangeAspect="1" noChangeArrowheads="1"/>
          </p:cNvPicPr>
          <p:nvPr/>
        </p:nvPicPr>
        <p:blipFill>
          <a:blip r:embed="rId2" cstate="print"/>
          <a:srcRect b="67708"/>
          <a:stretch>
            <a:fillRect/>
          </a:stretch>
        </p:blipFill>
        <p:spPr bwMode="auto">
          <a:xfrm>
            <a:off x="0" y="0"/>
            <a:ext cx="5797153" cy="2214554"/>
          </a:xfrm>
          <a:prstGeom prst="rect">
            <a:avLst/>
          </a:prstGeom>
          <a:noFill/>
        </p:spPr>
      </p:pic>
      <p:pic>
        <p:nvPicPr>
          <p:cNvPr id="6" name="Picture 2" descr="G:\presentation\pics\profissional\perfman-hr-interview-attire.jpg"/>
          <p:cNvPicPr>
            <a:picLocks noChangeAspect="1" noChangeArrowheads="1"/>
          </p:cNvPicPr>
          <p:nvPr/>
        </p:nvPicPr>
        <p:blipFill>
          <a:blip r:embed="rId2" cstate="print"/>
          <a:srcRect t="66667"/>
          <a:stretch>
            <a:fillRect/>
          </a:stretch>
        </p:blipFill>
        <p:spPr bwMode="auto">
          <a:xfrm>
            <a:off x="0" y="4286256"/>
            <a:ext cx="5797153" cy="228599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G:\presentation\pics\yoga saja.jpg"/>
          <p:cNvPicPr>
            <a:picLocks noChangeAspect="1" noChangeArrowheads="1"/>
          </p:cNvPicPr>
          <p:nvPr/>
        </p:nvPicPr>
        <p:blipFill>
          <a:blip r:embed="rId2" cstate="print"/>
          <a:srcRect b="15625"/>
          <a:stretch>
            <a:fillRect/>
          </a:stretch>
        </p:blipFill>
        <p:spPr bwMode="auto">
          <a:xfrm>
            <a:off x="0" y="0"/>
            <a:ext cx="9144000" cy="5786454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715024"/>
            <a:ext cx="8229600" cy="1143000"/>
          </a:xfrm>
        </p:spPr>
        <p:txBody>
          <a:bodyPr>
            <a:noAutofit/>
          </a:bodyPr>
          <a:lstStyle/>
          <a:p>
            <a:pPr indent="-342900" rtl="1">
              <a:lnSpc>
                <a:spcPct val="80000"/>
              </a:lnSpc>
              <a:spcBef>
                <a:spcPct val="20000"/>
              </a:spcBef>
            </a:pPr>
            <a:r>
              <a:rPr lang="fa-IR" sz="3200" dirty="0" smtClean="0">
                <a:effectLst/>
                <a:latin typeface="+mn-lt"/>
                <a:ea typeface="+mn-ea"/>
                <a:cs typeface="B Yekan" pitchFamily="2" charset="-78"/>
              </a:rPr>
              <a:t>يا انجام ندهيد يا به بهترين نحو ممكن انجام دهيد</a:t>
            </a:r>
            <a:endParaRPr lang="en-US" sz="3200" dirty="0" smtClean="0">
              <a:effectLst/>
              <a:latin typeface="+mn-lt"/>
              <a:ea typeface="+mn-ea"/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4290"/>
            <a:ext cx="8229600" cy="1143000"/>
          </a:xfrm>
        </p:spPr>
        <p:txBody>
          <a:bodyPr>
            <a:noAutofit/>
          </a:bodyPr>
          <a:lstStyle/>
          <a:p>
            <a:r>
              <a:rPr lang="fa-IR" sz="3000" dirty="0" smtClean="0">
                <a:effectLst/>
                <a:latin typeface="+mn-lt"/>
                <a:ea typeface="+mn-ea"/>
                <a:cs typeface="B Yekan" pitchFamily="2" charset="-78"/>
              </a:rPr>
              <a:t>از شبكه‌هاي اجتماعي براي معرفي خود استفاده كنيد ولي يادتان نرود آن را حرفه‌اي نگه داريد</a:t>
            </a:r>
            <a:r>
              <a:rPr lang="fa-IR" sz="3600" b="1" dirty="0" smtClean="0">
                <a:cs typeface="12   Yagut_shsmrt" pitchFamily="2" charset="-78"/>
              </a:rPr>
              <a:t>.</a:t>
            </a:r>
            <a:endParaRPr lang="en-US" sz="3600" b="1" dirty="0">
              <a:cs typeface="12   Yagut_shsmrt" pitchFamily="2" charset="-78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 l="5208" t="10833" r="4687" b="3333"/>
          <a:stretch>
            <a:fillRect/>
          </a:stretch>
        </p:blipFill>
        <p:spPr bwMode="auto">
          <a:xfrm>
            <a:off x="0" y="1413884"/>
            <a:ext cx="9144000" cy="48912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0" y="6286496"/>
            <a:ext cx="9144000" cy="571504"/>
          </a:xfrm>
          <a:solidFill>
            <a:srgbClr val="FF0000"/>
          </a:solidFill>
        </p:spPr>
        <p:txBody>
          <a:bodyPr>
            <a:normAutofit/>
          </a:bodyPr>
          <a:lstStyle/>
          <a:p>
            <a:pPr marL="0" algn="ctr" rtl="1">
              <a:buNone/>
            </a:pPr>
            <a:r>
              <a:rPr lang="en-US" sz="2800" b="1" dirty="0" err="1" smtClean="0">
                <a:solidFill>
                  <a:srgbClr val="FFFF00"/>
                </a:solidFill>
                <a:effectLst/>
                <a:latin typeface="Courier" pitchFamily="49" charset="0"/>
                <a:cs typeface="B Yekan" pitchFamily="2" charset="-78"/>
              </a:rPr>
              <a:t>about.me</a:t>
            </a:r>
            <a:r>
              <a:rPr lang="en-US" sz="2800" b="1" dirty="0" smtClean="0">
                <a:solidFill>
                  <a:srgbClr val="FFFF00"/>
                </a:solidFill>
                <a:effectLst/>
                <a:latin typeface="Courier" pitchFamily="49" charset="0"/>
                <a:cs typeface="B Yekan" pitchFamily="2" charset="-78"/>
              </a:rPr>
              <a:t>/</a:t>
            </a:r>
            <a:r>
              <a:rPr lang="en-US" sz="2800" b="1" dirty="0" err="1" smtClean="0">
                <a:solidFill>
                  <a:srgbClr val="FFFF00"/>
                </a:solidFill>
                <a:effectLst/>
                <a:latin typeface="Courier" pitchFamily="49" charset="0"/>
                <a:cs typeface="B Yekan" pitchFamily="2" charset="-78"/>
              </a:rPr>
              <a:t>mahdi.nasseri</a:t>
            </a:r>
            <a:endParaRPr lang="en-US" sz="2800" b="1" dirty="0">
              <a:solidFill>
                <a:srgbClr val="FFFF00"/>
              </a:solidFill>
              <a:effectLst/>
              <a:latin typeface="Courier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://fabw.net/wp-content/uploads/2012/07/fabw-I-have-no-time-nu-am-timp.png"/>
          <p:cNvPicPr>
            <a:picLocks noChangeAspect="1" noChangeArrowheads="1"/>
          </p:cNvPicPr>
          <p:nvPr/>
        </p:nvPicPr>
        <p:blipFill>
          <a:blip r:embed="rId2" cstate="print"/>
          <a:srcRect l="5992" t="5618" r="7865" b="13483"/>
          <a:stretch>
            <a:fillRect/>
          </a:stretch>
        </p:blipFill>
        <p:spPr bwMode="auto">
          <a:xfrm>
            <a:off x="0" y="1133061"/>
            <a:ext cx="9144000" cy="5724939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2852"/>
            <a:ext cx="8229600" cy="1714512"/>
          </a:xfrm>
        </p:spPr>
        <p:txBody>
          <a:bodyPr>
            <a:normAutofit/>
          </a:bodyPr>
          <a:lstStyle/>
          <a:p>
            <a:pPr marL="0" algn="ctr" rtl="1">
              <a:lnSpc>
                <a:spcPct val="80000"/>
              </a:lnSpc>
              <a:buNone/>
            </a:pPr>
            <a:r>
              <a:rPr lang="fa-IR" sz="3000" dirty="0" smtClean="0">
                <a:effectLst/>
                <a:cs typeface="B Yekan" pitchFamily="2" charset="-78"/>
              </a:rPr>
              <a:t>براي وقت خود ارزش قائل باشيد</a:t>
            </a:r>
            <a:endParaRPr lang="en-US" sz="3000" dirty="0" smtClean="0">
              <a:effectLst/>
              <a:cs typeface="B Yekan" pitchFamily="2" charset="-78"/>
            </a:endParaRPr>
          </a:p>
          <a:p>
            <a:pPr marL="0" algn="ctr" rtl="1">
              <a:lnSpc>
                <a:spcPct val="80000"/>
              </a:lnSpc>
              <a:buNone/>
            </a:pPr>
            <a:r>
              <a:rPr lang="fa-IR" sz="3000" dirty="0" smtClean="0">
                <a:effectLst/>
                <a:cs typeface="B Yekan" pitchFamily="2" charset="-78"/>
              </a:rPr>
              <a:t>اجازه ندهيد ديگران وقت شما را زياد بگيرند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01" name="Picture 5" descr="G:\presentation\pics\bluetoot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7512" cy="6000768"/>
          </a:xfrm>
          <a:prstGeom prst="rect">
            <a:avLst/>
          </a:prstGeom>
          <a:noFill/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472" y="6143620"/>
            <a:ext cx="8229600" cy="714380"/>
          </a:xfrm>
        </p:spPr>
        <p:txBody>
          <a:bodyPr>
            <a:normAutofit/>
          </a:bodyPr>
          <a:lstStyle/>
          <a:p>
            <a:pPr algn="r" rtl="1">
              <a:buNone/>
            </a:pPr>
            <a:r>
              <a:rPr lang="fa-IR" sz="3000" dirty="0" smtClean="0">
                <a:effectLst/>
                <a:cs typeface="B Yekan" pitchFamily="2" charset="-78"/>
              </a:rPr>
              <a:t>هرگز با شبيه قهرمانان سينمايي شدن حرفه‌اي نمي‌شويد</a:t>
            </a:r>
            <a:endParaRPr lang="en-US" sz="3000" dirty="0">
              <a:effectLst/>
              <a:cs typeface="B Yekan" pitchFamily="2" charset="-78"/>
            </a:endParaRPr>
          </a:p>
        </p:txBody>
      </p:sp>
      <p:sp>
        <p:nvSpPr>
          <p:cNvPr id="29698" name="AutoShape 2" descr="data:image/jpeg;base64,/9j/4AAQSkZJRgABAQAAAQABAAD/2wCEAAkGBxQSEhUUEhQUFBUWFBQUFxUUFBQVFBQVFBQWFhQUFBQYHCggGBolHBQUITEhJSkrLi4uFx8zODMsNygtLisBCgoKDg0OGxAQGiwkHyQsLCwsLCwsLCwsLCwsLCwsLCwsLCwsLCwsLCwsLCwsLCwsLCwsLCwsLCwsLCwsLCwsLP/AABEIALYBFQMBIgACEQEDEQH/xAAcAAAABwEBAAAAAAAAAAAAAAAAAgMEBQYHAQj/xAA8EAABAwIEAwUHAgUEAgMAAAABAAIDBBEFEiExBkFRImFxgZEHEzKhscHwQtEUI1Jy4TM0YvEkklOC0v/EABkBAAMBAQEAAAAAAAAAAAAAAAECAwQABf/EACQRAAICAgICAgMBAQAAAAAAAAABAhEDIRIxE0EiUQQyYfCx/9oADAMBAAIRAxEAPwDYKatD2XHMKJ98L+aNgB/kjwRfcrJDTaNOSKi6QHzhNaOb+YPFOJIUwgs2QeKOToGLssVe68ZCr2FU+Un+4qarZgGb8lRqrjaGDMLhzgSNLbjlqQk7HWi11Uwao97muN8w9QsZ4j4/qZnExkMHKwBI+yq9RjtS43fPMb9ZXgeTQbDyVY45diSyI9KtqQEqKruXm2lx2ZtsssgI5hzx62Iv5qw4Tx9WQ6ueJmaaStaPIPbY+t1WP0Qkt2bi6o0TfCHf+QFT8J9pNJKAJc1O7btWdH/7t2HiArZgczXzNcwhzTqCDcEdQQln+yGj0y3Yl8KZUNTZPcR+FMqGIFVfRNdkjFUXQqJ7ArsUIQqIgQUo3sipaq4OihsEdec+KmpIRYqFwcWqD4pX2hyx4lsFVccr8jTborRip0Wf8U1ADT4IZPR2MzjifHHEkXVOlnJKf45J2imtBRlxRVJWN26OQMJUhHTmyk6TC7ck6fSWCn5LKeOiuTxWTQlTNbEox8apEm0NiutCVyLmVOTClqAajgI7QiA40I7Xo+VIuCIBy16Va9M2lHzInDwSIJnnQXHHp2lpHQssfVBqn5IwRYqvy9km+gBO+1uqy009leXI5M+w16Kj8Q8UwwFxztzsPw3O97C4HLwUbxz7Ro4j7mDtut2nC1vAX/NfI4/ieJOmcXO3JJ9STy8V3DkGMuJbMf8AaHVve4NmIZtla1uQi3eM3dv1VOq6l79XOJ1v/wBpsRr4pVpCqopCcmzrTprv+bpV2u/qm0n5+eiXpZ+XlyRAxHLYpVsxCWfBrqD8gknxW6/nVHsHQsJepA/+tz8yp3hbiWWikDoZedyx7QWHrdotbxuq002/7slGSgbn0/dcmzmj1Bw7xjDiELS0hkoHbivqCNyy/wATfopvD15dwbGXxyNc1xZlNxbSx63/ADcr0TwLjbauHNpnb2Xt6Hk4dxH36JmtCrstca7NsVyNdl2KX0N7IuTYqBwr/cHxU9JsVAYcf/IKR9ocsGMnsrL+M36ELTsXNwFm3F8N10+0CHsyCrjMk1uitmCYVoNE1w3Dbyk25q8UFHYDRZ8s/RrxR9jMUIAUdXQWVqdDoofEIFOLHkU2thUPK1Weuh3VcqxYrVBmaaGxCKQuly5dVIs4AlAiFdzIgFbpNy5mRS5EB1cXLpRoROOZUEqEEDj1xFJdUD2v4qIabIz/AFHm17kZW/qcbEE6aADW5C0BoAWP+3GZt4dT2X2kt+lrrFnqWu0WN3STKR70YfV5nPJdvz/AkcikKkfzBf8AUAT3ZuSQq4SADyI+fNXTC4jeQaC3RJo7ByXA1OhGGtcLjG2KVDbJWSLS45oJha9j6IBw1Gu3cehRJSCNvHVFojew8kJXkFBLZzehhMNURHlN0mnEHNNJYrRvZxxIKaoY9xswgsk/tPMDnYgH1WZsUnhcnasm7A9bPXlLKHAOabgi4I2IPMJSXYqn+zHFBLSMYXtL4xkLOyHZR8Lso1sRbVXCXYqY3si381XqH/clWF/NV6j/ANylfaHLBijdAqLxJDc/nRX3ExoFSsbcL6lDI6oGNWyr4ZRgOJVihYLKvisDSpGkrMyxyTZuTpEoWJjWUt1IQapZ8N0UgNlExKjVPxWCxWr19DdUzG8M30VYSJzVlEJXMydVtMWlMSVqTsytUKZkC5JgoEphQ2ZAORCgFxwsEbMiAornLjhQyoJs5yC4J6oOIj+p3qsp9o0ZqBKWFzne9Ay8yyOxbbvDnPN+hKupY75FUrFb5i46fzna9xLxb0DVjpLZZK9GXSPzWO5vf5/L/KkWMEkR6gaj6n7qQ4kwAxkyxi8Z1c0bsP8AUO5Q1LU+7N22IO46g7juTp8laKOPF0xh7v1CUMVxf8BSs5FyR1v6rjHWPcdP8Kv9I/w5G27fDRGp/wCk+XiusFnaa3+aDxr+eq4AWPQn1HlqnVUw6H89Ui7drh5+I/Pqpulos0enIH5aemi5yo5RsrkkXem7mi/7KSq6YjyUbIyxTJ2IwMCd0cmUiw8uvimjEvEnQrLM+oeGNlie5srDmDmHK4XsDa3LbTZaHwP7VyQ2Gu3+ETWtfpnA2Pfssuo5RYgm+h05X5eajRNYkdNPFTkt6KReqZ6tima8XaQ4EXBBvcKEpf8Acqj+yziC7fc6G2oaTa455ehHT/tXSieDUXHz3CS7C0WnEB2Qs44muHm1ytCxCoFgFV6zDy9xcdl043QMboz2TDpXnQKwYRg0gFyrRTYc0dFKthaGoeJFfKyuMbk3TyN4Ki+KawRtJvsq9QcRA81N42iiyJouksYKhcSw/MFyHGQeaO7EAeaHBoPJMo2NYRvoqhWUZaVqeIyghU7FogVWDZKaRTnCy4HJ9VQpg9tlZGcOEYBIhyNnRODkojnIpkRcy44BXECuLgnqYxj5LO+MMAmqMghjlNi9xyscRcuOU5iLHSy0CtaTG8DcseB45TZZXjXG8cDi11A11nyNF6mS1mTOtcZdRqCLnn3KEkVx13/v+oh6bEJYHmKR2YtcWva74mkGxBBR6zh+KYGSIZSeTdr/ANv7KrY1jIqamSfJ7oS9osY7NZwAB1I1uRfzRX4jLGSxsjnNa85ehykZXnr1sbhDxb0U8utkrUcLTMDyXMcI3iJ2XM4tcc2jg1ulsjgb9O8Xj5MMc1uftFoNn2Y4ZCDbW/fb1HVSWKcdVsjW5pWgSsJkDYYQHH3j2m/Y10aFGuxCXcPLc7RsAL9nIQbDmAq1RC7EQ0jS/eCPkVx0l7X31voPlrqkI5DsdfE/RHl2uuObDCTl5+e1/RWDh7FWR3bJm2OzHP8AG+UE8ifNVPMfz6KXwN0gkbkLW5zku4EgeNiOvzSzSGhfoVrauJ5swkjb4XDltYjyURLA43ytcQLahpNuQvZWXGcDmaczpA62lgzLbW+mpv5qCbC9zgLkZuze3f8AJdBoWaY1pqR7tWscdbbW1HLXdOHQPjtnY+O+2drm38LjXyV/wPLHHeNjS4ZRmOzGkchzKlHTmbNE5v8AExObYgDUHTZ1rXG4I2IXObTqho40422ZnC/L1J+WqYSaHwJB/PNWHEsAdTOs57HG21wHi+xey5yjxKrs3PSxDiCOnL6gql2TqiW4exB0EzHtJFiFuuEVYkeyRuzgD6rzvTnX8/Oq2T2a13vI2Dm12VRkqkivcSz8UYwYn28Eyix8ZdSoT2nSkPJHcs+dXv5uKo3R2HHzNadxA3+pNqni1oHxfNZpHWna59UyxCQqfJpl5/jUiw8Q47764BvdQMExbzUY2q1T+ipy9NGTvZnlj+idpaw23Tr+PcOaQpMLNk/bhRVHkgKsUxjJiRTCoqLqbkwgphUYdZDnELxy9kDUaphMxStXBZR74iU1oSmMHhFETipijwwuOqnKXBx0XNnJWU0UrzsCuuopB+krSKXC2jknj8IBHw/JQlmpmiOC0ZIdN11XrEcBaXbfJBFZ0d4JG2B6wfE25ZXtcbGOd0Ltswjd/JfvtfK4g9HBbu0LPfaPwe2RzqiJxY+UsbI212OLWus/qDZoHz63WTVbEx3dIyCtb/McB2j7x1j1u422tvp03WpHghpoBE2wmDcwcech1cCf6Tct8FF4BwmDUNkk1ykOtpbMNjoBz125BaDIcvI2PO6SU7ar0aFj1s8919O6N5jcHAtNi1wsR3W/bQp5Rj3kTh+uFpeP+cWbttPeC646gkLZccwKmqwDKwF2wcNHdfiGqr8fs/g5Ofbpm++/RU8y9kHgk3oyuW97hTmGYRLUAFkbrAWc4js3HQ8+S0yg4NpoyCIg4/8ALtH5qyiJrW2aAO4Cw9Eks30OsDT2YpivD7o23A2301B5g/VMsJlLSWnucP7m8vQn5LYcToGvBFvDuWdY5gZhdnZte+n6T+x+/ckjktUyjx07RL4lViSIPB3DT33GhP39VCtpw0Aka3sO47/uEvhrw4FnJwJb07x9VIQ0ecF5Nms1I5uIBLWNPK5cCT0B6hNj7Ey7QtwdgQkZJPUOywR9p/VwHwt8zfRMsZ4hknOWEOigbfLHHdug5yObq421tt4q345EThcUMQGpD323NnAcuguVUMPgmkiMbI8oA7UrjljY3W5J2/UfVWlL6M8V7Yzw+tDYKnNE1zQy5ks27C45QAbXJc46AcwSdAVUHyXcXaC5vYbeFvRT/ElUGD+Fiv7thzvcdHTTFou8jk1oOVreWpOu1aCaMaBKVjuAfnqPutK9k8x965vK4KzzDoS9wA7lrPs8w73TrqeR0y0I2iS4/o/eONugVFmwEDR17932Wn4y3OSVV8VA31UMs5N6NP48VEoRpTHJlJvpceC7UU91J1FOXyA2208lK0eF35J4z1s051yWij0GCvc/UaXWiYFgQAGikKDCAOSsNLCGpZZGzNHGojWHCwBslxQgck+zJOR6QcjKqmA5KBr4Qp6skUFWOTRYskVjEYBdNYKG5UnVC5SlMxWizPJHaWkAUzQ0Dn/CPNO8DwfP2nbfVXKkpA0WAVu0Z7pkJh3D9tXFS7cMaBsnjpA3fRN34pGNLhDxph8svshMQwhpdoEFKS1TTsgh4UHzstD8MaG+SquPwF0L7foLXejgD8nFT9VipcLAW6lR8BDg5jtntc0+DgQfqs0lplMbqSbKbQvAKc1eIxaZ3tYOeZwH1UVX05bmY7RzXFp8QbFK4ZTBzQJBcObqHa38b7qEJPo3ZF7QtXkMAcw5mki1joQdiE6pXXGqaxYW0EW+EfCwWDR5BSkUFkzsVOgNQJSpaki2y4DkISW25qMr6UFpuLqXyc0nNFcIIVszmrwZ8YMjQcgddu97g6kW/SOZ/wA2s9PVRyQscQADoGAbEfEABsAef7p7IxwNibjRgB+FrbWOUAbm5NydymkdI2OQ5R2bXt0KvySWjO029kFxBjj6BrfckOLtAx7bxtHLQ6lU+t4pqp3tdJMbNN2saGtjadrhgFr95uU94/nzTNHS5VZaNQtGNfEhPsVnde5O5JJPMncknnqmzQl5Tp+eaRaqCln4TiBddazgrg1qyDhmoym3gtDwysLrAb2WLNfI34WuJcCQQoXE6W67DWkGxRpp8ySytEVDQi6lKeEBFjCWCWyw5jclmyplmXRIuEH/AL1JySJv7xcc5E4RqComqCk5k2FC+Q6DzTRJzdFdmZqpDCKEucLjRWfDuGANXalScOGBh2WiMWY55F0K0UYaAFJfxAaO9RjpLaJvDcuu7UK8UZmzmOuLmkg28FToYHF9zdXuoYHCwCh3QBpVUIFimsEE3qJwCgltBotd9E3n2Nu9KByQmesTNKK1xLPZ/vXfqaCe9wFvpZR7cZF7tabAAHUC3XkpjGaUSxFvMajy0Py+ioIw4a+8c8m+ozED/wBQs6XyPSw/ONfRd6LHYH/qynv/AHCeiuaTZrgfAqpU2ExH4Y8vmQfr4qaw3Co4R2G6nckkuPmdbdyaVL2TnFJ6Jxj7hJuKbB1tEoxynZMXaiSORTIm8k6JwWex+X1UbVO0JTmWW+g/6TeqbonQjMu4zP8APH9v3Khmf4U9xhETMDb9P3Kr7XfnyW2H6maXZ15uEm0JUt+qIWpxR9hziDotG4FPvJNeQ+4H7rOaD89Fp/AkORtzzI/Pms+XtGjGnTLBi9JaTRIxwpxXVYdIe5Bjgs03s1401FWBkaUyo7EplSIaxq4IidOYk8iNnWEajgIWR4zYorYHKkOqLD8x1VgpKEBRtBMFJGva0LbCKSPPyZHJj8RgBROKVgbsmdbjHeqpi+L35pnJIRQbJKXEhfdL0+INPNZ/NWOvog2teprKO8LNEnxNjRq4KvV+ODWyrbpnFN33KPms5fjj2pxEuN1xRr32QQ5jeI2Nzk2lelZQRoU0kKnICEJCoKppu2RbfXw6/dTcijqhp+Lpv4H8+az5DRheztFSNTsQW5prTzpd1QDqgqHl2KPNkhLLpvbvFtPVJT1ICiJ8QvozXv8A0j911AJOarAFybBMjUF500CYtBcbuN/t4dFJ0NK5xDWtLnHZoGp/YeKZfwD/AKLwtsPujsp5JjlhYXnmR8Lf7nbBWvB+Fg2zp7OPJm7B/d/Ufl4qwe7AFgAB0A0HkrwwvtkZZF0ij4VwRHFIZp3e9eRo21o277A6uOu59AsN4sphFW1MYAaBM+wAsACcwAHIar1JI0AFeb/ae0NxOotbX3btNbExNuD0OnzWmKog37ZWWHl5ozxdJs/ZLjX0+iJw6w5lz+eC1fC4MgYB0B9QFl2Ft1A6kfZbC1urB3BZcj+ZphqJD4m8slPebpWkrbo/EUGaTRM6anIU8kUa1uKZYaeW6eNKiabRP4nqIo4IRSEM6KXIgAQkJCli5ISORQtWE/iiElNiJ6okwTR4VebAsUQTVBcmM0d06ISbglbZRRRHOp0BTqQEaLI1FHNDB7LJnMnsyZyMujYKGL0E4fEgiJRsFa67rqPkTyfl4Js9iNaMo0kSVF8aXlam9F/qeahl6LY+yTlwCJ2ozs7mkW9HAqIxSkjhB7TibcyPsArW42b9FWuIKjK13W1yfzmmhj5LRzk09lMEwkJJJIBIsToPJGMltgmVI+9zzd2reOgHoAr7wxwhe0tSO9sR+sn/AOfXoisb5cUVc4qPJkfw5gElRZx7Mf8AURv/AGDn47LRcNw6OEZWNt1P6j4lOI2ACwSgWuGNRMc8jkGQskK2sjhY6SV7Y2NF3OcbNA8Vh/H/ALVH1IdBRF0UBuHSHSWYbWH/AMbD6nu2VKsn0WP2le0lsIdTUTg+b4ZJW2c2G2haw7Ok+TfHbE3OLiXEkkkkkm5JO5JO5XGkJRiZIDZx/ZGvPT7lca7Q+STq3dq3TT7lCDXTv/ZBhiWLh2IPnib0cCfCx/wtXaO03yWY8Gge/DurgB9VqMY7QWGf7mnqIXFqbt3TdkYU3irNB4KLaxLk1Itjk3EIAlWlANXbKY4cOXM6Tc5JPlXHC5kSL5E3fMknTIo4VkekXOST5Ui6ZMMKuciApHPdO6aK644Aakp1J/w+iRNA52wXJgIV7UUQk7BWyg4ZLtXKxUnDbRyVY42ycssUZg6icf0n0XFrzcBb0CCp4iXmI2Tdce3RNC9wOqXa+4SXomBkF0lHTdrTdKRyWuSQAASSdgBuSorFuMYqVrC2MyySkNhjuGOlLjYFtwcrLn4iNeSz8HOVFeXFFjeMoud/zZUTiyV0jmwxgufIbBrdXHrb9+XkrpWPc8tawXc7le4HUk9B1UjhGBxwEvtmld8TyNbf0t/pb3eq3KKSpEb9sguEODRABJNZ0ttANWx+HV3f6d9wa2y6uXT0Tbs6mWM4tDSQunneGRt3J3J5NaP1OPIBExzGYaSF007wxjR5uPJrB+px5Beb+OOMZsSmzPuyJt/dQg3DB/U7q88z6JkrAw/HnG82JS3N2QNP8uG+g/5v/qeevLYd9WAKMAjBMA4xpTqLQpAJaNccNqlhzE2sCb+F9ro8Ke2uLfXY9QUgyKxG9r+YPQpJdDR7LbwVTXliHQucfJv72WlM+IKrcG0GQBx3ADfN3ad8yB5K0/qCw3crNMtKh9ir9B4KOD1K4lBdg8FXHPLTYoZlTsfFJVQ+zorpUxNQiOeSpWUscSTpq+ZAQuKc0uEOeSuUk3SYHKhg+ZIPnR62jey5I0Bso1z0OZ1i750Vr7puAntJDcprGQ4pYrqwUFETsErg2DE2JVxoMNA5KkcbkTnlSIikwa+6mKXCQOSl4aUBOmMstUcaRmlkbGlPQgck7bEAlAEVzwFWiVgyIJB9WAguo7ZSsWpy0g6JvTNvouoLBB/E0tbF8eoo4aCWqlzPbGwyCJpFnkfCJL7i5Gm3ivPbMbfLiEVTMS5wnheRyAbI0hjegsLIILViilshKTZ6Q4Ze0+9ABuxwbc721tr5KcuggmQRNxUXxHjLaOmkqHtc5sYvlbbMSSABroNSEEEwGebeLeKp8Rm95MbNH+nE0n3cbe4c3Hm46nwAAhEEFQQ6uhBBccdCUaUEEDhxG5LB1u3ba1wdnC+nmF1Bccarw7K18MbmggEXN9737XzupX9YQQXntVKjS3cbLO2LMweChMSoBdBBWzJcCUH8iP8A4MBOqOEdAggvIySdM2RHkFA0m5XJMdZTOy5L36Bv3XEF34a5PZObITE8XErX5W2DtwQNxrcWVWcNV1Ba5QUeimN2g8bVb+G8LBsSggqYlbOyOol9w+kACl4owEEFuRiYqAjXXEEwo1qaqyr+K42WA6FBBMkcUPFeO3MfbKfl+6CCCpSF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700" name="AutoShape 4" descr="data:image/jpeg;base64,/9j/4AAQSkZJRgABAQAAAQABAAD/2wCEAAkGBxQSEhUUEhQUFBUWFBQUFxUUFBQVFBQVFBQWFhQUFBQYHCggGBolHBQUITEhJSkrLi4uFx8zODMsNygtLisBCgoKDg0OGxAQGiwkHyQsLCwsLCwsLCwsLCwsLCwsLCwsLCwsLCwsLCwsLCwsLCwsLCwsLCwsLCwsLCwsLCwsLP/AABEIALYBFQMBIgACEQEDEQH/xAAcAAAABwEBAAAAAAAAAAAAAAAAAgMEBQYHAQj/xAA8EAABAwIEAwUHAgUEAgMAAAABAAIDBBEFEiExBkFRImFxgZEHEzKhscHwQtEUI1Jy4TM0YvEkklOC0v/EABkBAAMBAQEAAAAAAAAAAAAAAAECAwQABf/EACQRAAICAgICAgMBAQAAAAAAAAABAhEDIRIxE0EiUQQyYfCx/9oADAMBAAIRAxEAPwDYKatD2XHMKJ98L+aNgB/kjwRfcrJDTaNOSKi6QHzhNaOb+YPFOJIUwgs2QeKOToGLssVe68ZCr2FU+Un+4qarZgGb8lRqrjaGDMLhzgSNLbjlqQk7HWi11Uwao97muN8w9QsZ4j4/qZnExkMHKwBI+yq9RjtS43fPMb9ZXgeTQbDyVY45diSyI9KtqQEqKruXm2lx2ZtsssgI5hzx62Iv5qw4Tx9WQ6ueJmaaStaPIPbY+t1WP0Qkt2bi6o0TfCHf+QFT8J9pNJKAJc1O7btWdH/7t2HiArZgczXzNcwhzTqCDcEdQQln+yGj0y3Yl8KZUNTZPcR+FMqGIFVfRNdkjFUXQqJ7ArsUIQqIgQUo3sipaq4OihsEdec+KmpIRYqFwcWqD4pX2hyx4lsFVccr8jTborRip0Wf8U1ADT4IZPR2MzjifHHEkXVOlnJKf45J2imtBRlxRVJWN26OQMJUhHTmyk6TC7ck6fSWCn5LKeOiuTxWTQlTNbEox8apEm0NiutCVyLmVOTClqAajgI7QiA40I7Xo+VIuCIBy16Va9M2lHzInDwSIJnnQXHHp2lpHQssfVBqn5IwRYqvy9km+gBO+1uqy009leXI5M+w16Kj8Q8UwwFxztzsPw3O97C4HLwUbxz7Ro4j7mDtut2nC1vAX/NfI4/ieJOmcXO3JJ9STy8V3DkGMuJbMf8AaHVve4NmIZtla1uQi3eM3dv1VOq6l79XOJ1v/wBpsRr4pVpCqopCcmzrTprv+bpV2u/qm0n5+eiXpZ+XlyRAxHLYpVsxCWfBrqD8gknxW6/nVHsHQsJepA/+tz8yp3hbiWWikDoZedyx7QWHrdotbxuq002/7slGSgbn0/dcmzmj1Bw7xjDiELS0hkoHbivqCNyy/wATfopvD15dwbGXxyNc1xZlNxbSx63/ADcr0TwLjbauHNpnb2Xt6Hk4dxH36JmtCrstca7NsVyNdl2KX0N7IuTYqBwr/cHxU9JsVAYcf/IKR9ocsGMnsrL+M36ELTsXNwFm3F8N10+0CHsyCrjMk1uitmCYVoNE1w3Dbyk25q8UFHYDRZ8s/RrxR9jMUIAUdXQWVqdDoofEIFOLHkU2thUPK1Weuh3VcqxYrVBmaaGxCKQuly5dVIs4AlAiFdzIgFbpNy5mRS5EB1cXLpRoROOZUEqEEDj1xFJdUD2v4qIabIz/AFHm17kZW/qcbEE6aADW5C0BoAWP+3GZt4dT2X2kt+lrrFnqWu0WN3STKR70YfV5nPJdvz/AkcikKkfzBf8AUAT3ZuSQq4SADyI+fNXTC4jeQaC3RJo7ByXA1OhGGtcLjG2KVDbJWSLS45oJha9j6IBw1Gu3cehRJSCNvHVFojew8kJXkFBLZzehhMNURHlN0mnEHNNJYrRvZxxIKaoY9xswgsk/tPMDnYgH1WZsUnhcnasm7A9bPXlLKHAOabgi4I2IPMJSXYqn+zHFBLSMYXtL4xkLOyHZR8Lso1sRbVXCXYqY3si381XqH/clWF/NV6j/ANylfaHLBijdAqLxJDc/nRX3ExoFSsbcL6lDI6oGNWyr4ZRgOJVihYLKvisDSpGkrMyxyTZuTpEoWJjWUt1IQapZ8N0UgNlExKjVPxWCxWr19DdUzG8M30VYSJzVlEJXMydVtMWlMSVqTsytUKZkC5JgoEphQ2ZAORCgFxwsEbMiAornLjhQyoJs5yC4J6oOIj+p3qsp9o0ZqBKWFzne9Ay8yyOxbbvDnPN+hKupY75FUrFb5i46fzna9xLxb0DVjpLZZK9GXSPzWO5vf5/L/KkWMEkR6gaj6n7qQ4kwAxkyxi8Z1c0bsP8AUO5Q1LU+7N22IO46g7juTp8laKOPF0xh7v1CUMVxf8BSs5FyR1v6rjHWPcdP8Kv9I/w5G27fDRGp/wCk+XiusFnaa3+aDxr+eq4AWPQn1HlqnVUw6H89Ui7drh5+I/Pqpulos0enIH5aemi5yo5RsrkkXem7mi/7KSq6YjyUbIyxTJ2IwMCd0cmUiw8uvimjEvEnQrLM+oeGNlie5srDmDmHK4XsDa3LbTZaHwP7VyQ2Gu3+ETWtfpnA2Pfssuo5RYgm+h05X5eajRNYkdNPFTkt6KReqZ6tima8XaQ4EXBBvcKEpf8Acqj+yziC7fc6G2oaTa455ehHT/tXSieDUXHz3CS7C0WnEB2Qs44muHm1ytCxCoFgFV6zDy9xcdl043QMboz2TDpXnQKwYRg0gFyrRTYc0dFKthaGoeJFfKyuMbk3TyN4Ki+KawRtJvsq9QcRA81N42iiyJouksYKhcSw/MFyHGQeaO7EAeaHBoPJMo2NYRvoqhWUZaVqeIyghU7FogVWDZKaRTnCy4HJ9VQpg9tlZGcOEYBIhyNnRODkojnIpkRcy44BXECuLgnqYxj5LO+MMAmqMghjlNi9xyscRcuOU5iLHSy0CtaTG8DcseB45TZZXjXG8cDi11A11nyNF6mS1mTOtcZdRqCLnn3KEkVx13/v+oh6bEJYHmKR2YtcWva74mkGxBBR6zh+KYGSIZSeTdr/ANv7KrY1jIqamSfJ7oS9osY7NZwAB1I1uRfzRX4jLGSxsjnNa85ehykZXnr1sbhDxb0U8utkrUcLTMDyXMcI3iJ2XM4tcc2jg1ulsjgb9O8Xj5MMc1uftFoNn2Y4ZCDbW/fb1HVSWKcdVsjW5pWgSsJkDYYQHH3j2m/Y10aFGuxCXcPLc7RsAL9nIQbDmAq1RC7EQ0jS/eCPkVx0l7X31voPlrqkI5DsdfE/RHl2uuObDCTl5+e1/RWDh7FWR3bJm2OzHP8AG+UE8ifNVPMfz6KXwN0gkbkLW5zku4EgeNiOvzSzSGhfoVrauJ5swkjb4XDltYjyURLA43ytcQLahpNuQvZWXGcDmaczpA62lgzLbW+mpv5qCbC9zgLkZuze3f8AJdBoWaY1pqR7tWscdbbW1HLXdOHQPjtnY+O+2drm38LjXyV/wPLHHeNjS4ZRmOzGkchzKlHTmbNE5v8AExObYgDUHTZ1rXG4I2IXObTqho40422ZnC/L1J+WqYSaHwJB/PNWHEsAdTOs57HG21wHi+xey5yjxKrs3PSxDiCOnL6gql2TqiW4exB0EzHtJFiFuuEVYkeyRuzgD6rzvTnX8/Oq2T2a13vI2Dm12VRkqkivcSz8UYwYn28Eyix8ZdSoT2nSkPJHcs+dXv5uKo3R2HHzNadxA3+pNqni1oHxfNZpHWna59UyxCQqfJpl5/jUiw8Q47764BvdQMExbzUY2q1T+ipy9NGTvZnlj+idpaw23Tr+PcOaQpMLNk/bhRVHkgKsUxjJiRTCoqLqbkwgphUYdZDnELxy9kDUaphMxStXBZR74iU1oSmMHhFETipijwwuOqnKXBx0XNnJWU0UrzsCuuopB+krSKXC2jknj8IBHw/JQlmpmiOC0ZIdN11XrEcBaXbfJBFZ0d4JG2B6wfE25ZXtcbGOd0Ltswjd/JfvtfK4g9HBbu0LPfaPwe2RzqiJxY+UsbI212OLWus/qDZoHz63WTVbEx3dIyCtb/McB2j7x1j1u422tvp03WpHghpoBE2wmDcwcech1cCf6Tct8FF4BwmDUNkk1ykOtpbMNjoBz125BaDIcvI2PO6SU7ar0aFj1s8919O6N5jcHAtNi1wsR3W/bQp5Rj3kTh+uFpeP+cWbttPeC646gkLZccwKmqwDKwF2wcNHdfiGqr8fs/g5Ofbpm++/RU8y9kHgk3oyuW97hTmGYRLUAFkbrAWc4js3HQ8+S0yg4NpoyCIg4/8ALtH5qyiJrW2aAO4Cw9Eks30OsDT2YpivD7o23A2301B5g/VMsJlLSWnucP7m8vQn5LYcToGvBFvDuWdY5gZhdnZte+n6T+x+/ckjktUyjx07RL4lViSIPB3DT33GhP39VCtpw0Aka3sO47/uEvhrw4FnJwJb07x9VIQ0ecF5Nms1I5uIBLWNPK5cCT0B6hNj7Ey7QtwdgQkZJPUOywR9p/VwHwt8zfRMsZ4hknOWEOigbfLHHdug5yObq421tt4q345EThcUMQGpD323NnAcuguVUMPgmkiMbI8oA7UrjljY3W5J2/UfVWlL6M8V7Yzw+tDYKnNE1zQy5ks27C45QAbXJc46AcwSdAVUHyXcXaC5vYbeFvRT/ElUGD+Fiv7thzvcdHTTFou8jk1oOVreWpOu1aCaMaBKVjuAfnqPutK9k8x965vK4KzzDoS9wA7lrPs8w73TrqeR0y0I2iS4/o/eONugVFmwEDR17932Wn4y3OSVV8VA31UMs5N6NP48VEoRpTHJlJvpceC7UU91J1FOXyA2208lK0eF35J4z1s051yWij0GCvc/UaXWiYFgQAGikKDCAOSsNLCGpZZGzNHGojWHCwBslxQgck+zJOR6QcjKqmA5KBr4Qp6skUFWOTRYskVjEYBdNYKG5UnVC5SlMxWizPJHaWkAUzQ0Dn/CPNO8DwfP2nbfVXKkpA0WAVu0Z7pkJh3D9tXFS7cMaBsnjpA3fRN34pGNLhDxph8svshMQwhpdoEFKS1TTsgh4UHzstD8MaG+SquPwF0L7foLXejgD8nFT9VipcLAW6lR8BDg5jtntc0+DgQfqs0lplMbqSbKbQvAKc1eIxaZ3tYOeZwH1UVX05bmY7RzXFp8QbFK4ZTBzQJBcObqHa38b7qEJPo3ZF7QtXkMAcw5mki1joQdiE6pXXGqaxYW0EW+EfCwWDR5BSkUFkzsVOgNQJSpaki2y4DkISW25qMr6UFpuLqXyc0nNFcIIVszmrwZ8YMjQcgddu97g6kW/SOZ/wA2s9PVRyQscQADoGAbEfEABsAef7p7IxwNibjRgB+FrbWOUAbm5NydymkdI2OQ5R2bXt0KvySWjO029kFxBjj6BrfckOLtAx7bxtHLQ6lU+t4pqp3tdJMbNN2saGtjadrhgFr95uU94/nzTNHS5VZaNQtGNfEhPsVnde5O5JJPMncknnqmzQl5Tp+eaRaqCln4TiBddazgrg1qyDhmoym3gtDwysLrAb2WLNfI34WuJcCQQoXE6W67DWkGxRpp8ySytEVDQi6lKeEBFjCWCWyw5jclmyplmXRIuEH/AL1JySJv7xcc5E4RqComqCk5k2FC+Q6DzTRJzdFdmZqpDCKEucLjRWfDuGANXalScOGBh2WiMWY55F0K0UYaAFJfxAaO9RjpLaJvDcuu7UK8UZmzmOuLmkg28FToYHF9zdXuoYHCwCh3QBpVUIFimsEE3qJwCgltBotd9E3n2Nu9KByQmesTNKK1xLPZ/vXfqaCe9wFvpZR7cZF7tabAAHUC3XkpjGaUSxFvMajy0Py+ioIw4a+8c8m+ozED/wBQs6XyPSw/ONfRd6LHYH/qynv/AHCeiuaTZrgfAqpU2ExH4Y8vmQfr4qaw3Co4R2G6nckkuPmdbdyaVL2TnFJ6Jxj7hJuKbB1tEoxynZMXaiSORTIm8k6JwWex+X1UbVO0JTmWW+g/6TeqbonQjMu4zP8APH9v3Khmf4U9xhETMDb9P3Kr7XfnyW2H6maXZ15uEm0JUt+qIWpxR9hziDotG4FPvJNeQ+4H7rOaD89Fp/AkORtzzI/Pms+XtGjGnTLBi9JaTRIxwpxXVYdIe5Bjgs03s1401FWBkaUyo7EplSIaxq4IidOYk8iNnWEajgIWR4zYorYHKkOqLD8x1VgpKEBRtBMFJGva0LbCKSPPyZHJj8RgBROKVgbsmdbjHeqpi+L35pnJIRQbJKXEhfdL0+INPNZ/NWOvog2teprKO8LNEnxNjRq4KvV+ODWyrbpnFN33KPms5fjj2pxEuN1xRr32QQ5jeI2Nzk2lelZQRoU0kKnICEJCoKppu2RbfXw6/dTcijqhp+Lpv4H8+az5DRheztFSNTsQW5prTzpd1QDqgqHl2KPNkhLLpvbvFtPVJT1ICiJ8QvozXv8A0j911AJOarAFybBMjUF500CYtBcbuN/t4dFJ0NK5xDWtLnHZoGp/YeKZfwD/AKLwtsPujsp5JjlhYXnmR8Lf7nbBWvB+Fg2zp7OPJm7B/d/Ufl4qwe7AFgAB0A0HkrwwvtkZZF0ij4VwRHFIZp3e9eRo21o277A6uOu59AsN4sphFW1MYAaBM+wAsACcwAHIar1JI0AFeb/ae0NxOotbX3btNbExNuD0OnzWmKog37ZWWHl5ozxdJs/ZLjX0+iJw6w5lz+eC1fC4MgYB0B9QFl2Ft1A6kfZbC1urB3BZcj+ZphqJD4m8slPebpWkrbo/EUGaTRM6anIU8kUa1uKZYaeW6eNKiabRP4nqIo4IRSEM6KXIgAQkJCli5ISORQtWE/iiElNiJ6okwTR4VebAsUQTVBcmM0d06ISbglbZRRRHOp0BTqQEaLI1FHNDB7LJnMnsyZyMujYKGL0E4fEgiJRsFa67rqPkTyfl4Js9iNaMo0kSVF8aXlam9F/qeahl6LY+yTlwCJ2ozs7mkW9HAqIxSkjhB7TibcyPsArW42b9FWuIKjK13W1yfzmmhj5LRzk09lMEwkJJJIBIsToPJGMltgmVI+9zzd2reOgHoAr7wxwhe0tSO9sR+sn/AOfXoisb5cUVc4qPJkfw5gElRZx7Mf8AURv/AGDn47LRcNw6OEZWNt1P6j4lOI2ACwSgWuGNRMc8jkGQskK2sjhY6SV7Y2NF3OcbNA8Vh/H/ALVH1IdBRF0UBuHSHSWYbWH/AMbD6nu2VKsn0WP2le0lsIdTUTg+b4ZJW2c2G2haw7Ok+TfHbE3OLiXEkkkkkm5JO5JO5XGkJRiZIDZx/ZGvPT7lca7Q+STq3dq3TT7lCDXTv/ZBhiWLh2IPnib0cCfCx/wtXaO03yWY8Gge/DurgB9VqMY7QWGf7mnqIXFqbt3TdkYU3irNB4KLaxLk1Itjk3EIAlWlANXbKY4cOXM6Tc5JPlXHC5kSL5E3fMknTIo4VkekXOST5Ui6ZMMKuciApHPdO6aK644Aakp1J/w+iRNA52wXJgIV7UUQk7BWyg4ZLtXKxUnDbRyVY42ycssUZg6icf0n0XFrzcBb0CCp4iXmI2Tdce3RNC9wOqXa+4SXomBkF0lHTdrTdKRyWuSQAASSdgBuSorFuMYqVrC2MyySkNhjuGOlLjYFtwcrLn4iNeSz8HOVFeXFFjeMoud/zZUTiyV0jmwxgufIbBrdXHrb9+XkrpWPc8tawXc7le4HUk9B1UjhGBxwEvtmld8TyNbf0t/pb3eq3KKSpEb9sguEODRABJNZ0ttANWx+HV3f6d9wa2y6uXT0Tbs6mWM4tDSQunneGRt3J3J5NaP1OPIBExzGYaSF007wxjR5uPJrB+px5Beb+OOMZsSmzPuyJt/dQg3DB/U7q88z6JkrAw/HnG82JS3N2QNP8uG+g/5v/qeevLYd9WAKMAjBMA4xpTqLQpAJaNccNqlhzE2sCb+F9ro8Ke2uLfXY9QUgyKxG9r+YPQpJdDR7LbwVTXliHQucfJv72WlM+IKrcG0GQBx3ADfN3ad8yB5K0/qCw3crNMtKh9ir9B4KOD1K4lBdg8FXHPLTYoZlTsfFJVQ+zorpUxNQiOeSpWUscSTpq+ZAQuKc0uEOeSuUk3SYHKhg+ZIPnR62jey5I0Bso1z0OZ1i750Vr7puAntJDcprGQ4pYrqwUFETsErg2DE2JVxoMNA5KkcbkTnlSIikwa+6mKXCQOSl4aUBOmMstUcaRmlkbGlPQgck7bEAlAEVzwFWiVgyIJB9WAguo7ZSsWpy0g6JvTNvouoLBB/E0tbF8eoo4aCWqlzPbGwyCJpFnkfCJL7i5Gm3ivPbMbfLiEVTMS5wnheRyAbI0hjegsLIILViilshKTZ6Q4Ze0+9ABuxwbc721tr5KcuggmQRNxUXxHjLaOmkqHtc5sYvlbbMSSABroNSEEEwGebeLeKp8Rm95MbNH+nE0n3cbe4c3Hm46nwAAhEEFQQ6uhBBccdCUaUEEDhxG5LB1u3ba1wdnC+nmF1Bccarw7K18MbmggEXN9737XzupX9YQQXntVKjS3cbLO2LMweChMSoBdBBWzJcCUH8iP8A4MBOqOEdAggvIySdM2RHkFA0m5XJMdZTOy5L36Bv3XEF34a5PZObITE8XErX5W2DtwQNxrcWVWcNV1Ba5QUeimN2g8bVb+G8LBsSggqYlbOyOol9w+kACl4owEEFuRiYqAjXXEEwo1qaqyr+K42WA6FBBMkcUPFeO3MfbKfl+6CCCpSF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714348" y="6000792"/>
            <a:ext cx="7786742" cy="5714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ctr" defTabSz="914400" rtl="1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fa-IR" sz="20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B Yekan" pitchFamily="2" charset="-78"/>
              </a:rPr>
              <a:t> منبع: 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B Yekan" pitchFamily="2" charset="-78"/>
              </a:rPr>
              <a:t>http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cs typeface="B Yekan" pitchFamily="2" charset="-78"/>
              </a:rPr>
              <a:t>://www.wikihow.com/Appear-Professional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cs typeface="B Yekan" pitchFamily="2" charset="-78"/>
            </a:endParaRPr>
          </a:p>
        </p:txBody>
      </p:sp>
      <p:sp>
        <p:nvSpPr>
          <p:cNvPr id="29698" name="AutoShape 2" descr="data:image/jpeg;base64,/9j/4AAQSkZJRgABAQAAAQABAAD/2wCEAAkGBxQSEhUUEhQUFBUWFBQUFxUUFBQVFBQVFBQWFhQUFBQYHCggGBolHBQUITEhJSkrLi4uFx8zODMsNygtLisBCgoKDg0OGxAQGiwkHyQsLCwsLCwsLCwsLCwsLCwsLCwsLCwsLCwsLCwsLCwsLCwsLCwsLCwsLCwsLCwsLCwsLP/AABEIALYBFQMBIgACEQEDEQH/xAAcAAAABwEBAAAAAAAAAAAAAAAAAgMEBQYHAQj/xAA8EAABAwIEAwUHAgUEAgMAAAABAAIDBBEFEiExBkFRImFxgZEHEzKhscHwQtEUI1Jy4TM0YvEkklOC0v/EABkBAAMBAQEAAAAAAAAAAAAAAAECAwQABf/EACQRAAICAgICAgMBAQAAAAAAAAABAhEDIRIxE0EiUQQyYfCx/9oADAMBAAIRAxEAPwDYKatD2XHMKJ98L+aNgB/kjwRfcrJDTaNOSKi6QHzhNaOb+YPFOJIUwgs2QeKOToGLssVe68ZCr2FU+Un+4qarZgGb8lRqrjaGDMLhzgSNLbjlqQk7HWi11Uwao97muN8w9QsZ4j4/qZnExkMHKwBI+yq9RjtS43fPMb9ZXgeTQbDyVY45diSyI9KtqQEqKruXm2lx2ZtsssgI5hzx62Iv5qw4Tx9WQ6ueJmaaStaPIPbY+t1WP0Qkt2bi6o0TfCHf+QFT8J9pNJKAJc1O7btWdH/7t2HiArZgczXzNcwhzTqCDcEdQQln+yGj0y3Yl8KZUNTZPcR+FMqGIFVfRNdkjFUXQqJ7ArsUIQqIgQUo3sipaq4OihsEdec+KmpIRYqFwcWqD4pX2hyx4lsFVccr8jTborRip0Wf8U1ADT4IZPR2MzjifHHEkXVOlnJKf45J2imtBRlxRVJWN26OQMJUhHTmyk6TC7ck6fSWCn5LKeOiuTxWTQlTNbEox8apEm0NiutCVyLmVOTClqAajgI7QiA40I7Xo+VIuCIBy16Va9M2lHzInDwSIJnnQXHHp2lpHQssfVBqn5IwRYqvy9km+gBO+1uqy009leXI5M+w16Kj8Q8UwwFxztzsPw3O97C4HLwUbxz7Ro4j7mDtut2nC1vAX/NfI4/ieJOmcXO3JJ9STy8V3DkGMuJbMf8AaHVve4NmIZtla1uQi3eM3dv1VOq6l79XOJ1v/wBpsRr4pVpCqopCcmzrTprv+bpV2u/qm0n5+eiXpZ+XlyRAxHLYpVsxCWfBrqD8gknxW6/nVHsHQsJepA/+tz8yp3hbiWWikDoZedyx7QWHrdotbxuq002/7slGSgbn0/dcmzmj1Bw7xjDiELS0hkoHbivqCNyy/wATfopvD15dwbGXxyNc1xZlNxbSx63/ADcr0TwLjbauHNpnb2Xt6Hk4dxH36JmtCrstca7NsVyNdl2KX0N7IuTYqBwr/cHxU9JsVAYcf/IKR9ocsGMnsrL+M36ELTsXNwFm3F8N10+0CHsyCrjMk1uitmCYVoNE1w3Dbyk25q8UFHYDRZ8s/RrxR9jMUIAUdXQWVqdDoofEIFOLHkU2thUPK1Weuh3VcqxYrVBmaaGxCKQuly5dVIs4AlAiFdzIgFbpNy5mRS5EB1cXLpRoROOZUEqEEDj1xFJdUD2v4qIabIz/AFHm17kZW/qcbEE6aADW5C0BoAWP+3GZt4dT2X2kt+lrrFnqWu0WN3STKR70YfV5nPJdvz/AkcikKkfzBf8AUAT3ZuSQq4SADyI+fNXTC4jeQaC3RJo7ByXA1OhGGtcLjG2KVDbJWSLS45oJha9j6IBw1Gu3cehRJSCNvHVFojew8kJXkFBLZzehhMNURHlN0mnEHNNJYrRvZxxIKaoY9xswgsk/tPMDnYgH1WZsUnhcnasm7A9bPXlLKHAOabgi4I2IPMJSXYqn+zHFBLSMYXtL4xkLOyHZR8Lso1sRbVXCXYqY3si381XqH/clWF/NV6j/ANylfaHLBijdAqLxJDc/nRX3ExoFSsbcL6lDI6oGNWyr4ZRgOJVihYLKvisDSpGkrMyxyTZuTpEoWJjWUt1IQapZ8N0UgNlExKjVPxWCxWr19DdUzG8M30VYSJzVlEJXMydVtMWlMSVqTsytUKZkC5JgoEphQ2ZAORCgFxwsEbMiAornLjhQyoJs5yC4J6oOIj+p3qsp9o0ZqBKWFzne9Ay8yyOxbbvDnPN+hKupY75FUrFb5i46fzna9xLxb0DVjpLZZK9GXSPzWO5vf5/L/KkWMEkR6gaj6n7qQ4kwAxkyxi8Z1c0bsP8AUO5Q1LU+7N22IO46g7juTp8laKOPF0xh7v1CUMVxf8BSs5FyR1v6rjHWPcdP8Kv9I/w5G27fDRGp/wCk+XiusFnaa3+aDxr+eq4AWPQn1HlqnVUw6H89Ui7drh5+I/Pqpulos0enIH5aemi5yo5RsrkkXem7mi/7KSq6YjyUbIyxTJ2IwMCd0cmUiw8uvimjEvEnQrLM+oeGNlie5srDmDmHK4XsDa3LbTZaHwP7VyQ2Gu3+ETWtfpnA2Pfssuo5RYgm+h05X5eajRNYkdNPFTkt6KReqZ6tima8XaQ4EXBBvcKEpf8Acqj+yziC7fc6G2oaTa455ehHT/tXSieDUXHz3CS7C0WnEB2Qs44muHm1ytCxCoFgFV6zDy9xcdl043QMboz2TDpXnQKwYRg0gFyrRTYc0dFKthaGoeJFfKyuMbk3TyN4Ki+KawRtJvsq9QcRA81N42iiyJouksYKhcSw/MFyHGQeaO7EAeaHBoPJMo2NYRvoqhWUZaVqeIyghU7FogVWDZKaRTnCy4HJ9VQpg9tlZGcOEYBIhyNnRODkojnIpkRcy44BXECuLgnqYxj5LO+MMAmqMghjlNi9xyscRcuOU5iLHSy0CtaTG8DcseB45TZZXjXG8cDi11A11nyNF6mS1mTOtcZdRqCLnn3KEkVx13/v+oh6bEJYHmKR2YtcWva74mkGxBBR6zh+KYGSIZSeTdr/ANv7KrY1jIqamSfJ7oS9osY7NZwAB1I1uRfzRX4jLGSxsjnNa85ehykZXnr1sbhDxb0U8utkrUcLTMDyXMcI3iJ2XM4tcc2jg1ulsjgb9O8Xj5MMc1uftFoNn2Y4ZCDbW/fb1HVSWKcdVsjW5pWgSsJkDYYQHH3j2m/Y10aFGuxCXcPLc7RsAL9nIQbDmAq1RC7EQ0jS/eCPkVx0l7X31voPlrqkI5DsdfE/RHl2uuObDCTl5+e1/RWDh7FWR3bJm2OzHP8AG+UE8ifNVPMfz6KXwN0gkbkLW5zku4EgeNiOvzSzSGhfoVrauJ5swkjb4XDltYjyURLA43ytcQLahpNuQvZWXGcDmaczpA62lgzLbW+mpv5qCbC9zgLkZuze3f8AJdBoWaY1pqR7tWscdbbW1HLXdOHQPjtnY+O+2drm38LjXyV/wPLHHeNjS4ZRmOzGkchzKlHTmbNE5v8AExObYgDUHTZ1rXG4I2IXObTqho40422ZnC/L1J+WqYSaHwJB/PNWHEsAdTOs57HG21wHi+xey5yjxKrs3PSxDiCOnL6gql2TqiW4exB0EzHtJFiFuuEVYkeyRuzgD6rzvTnX8/Oq2T2a13vI2Dm12VRkqkivcSz8UYwYn28Eyix8ZdSoT2nSkPJHcs+dXv5uKo3R2HHzNadxA3+pNqni1oHxfNZpHWna59UyxCQqfJpl5/jUiw8Q47764BvdQMExbzUY2q1T+ipy9NGTvZnlj+idpaw23Tr+PcOaQpMLNk/bhRVHkgKsUxjJiRTCoqLqbkwgphUYdZDnELxy9kDUaphMxStXBZR74iU1oSmMHhFETipijwwuOqnKXBx0XNnJWU0UrzsCuuopB+krSKXC2jknj8IBHw/JQlmpmiOC0ZIdN11XrEcBaXbfJBFZ0d4JG2B6wfE25ZXtcbGOd0Ltswjd/JfvtfK4g9HBbu0LPfaPwe2RzqiJxY+UsbI212OLWus/qDZoHz63WTVbEx3dIyCtb/McB2j7x1j1u422tvp03WpHghpoBE2wmDcwcech1cCf6Tct8FF4BwmDUNkk1ykOtpbMNjoBz125BaDIcvI2PO6SU7ar0aFj1s8919O6N5jcHAtNi1wsR3W/bQp5Rj3kTh+uFpeP+cWbttPeC646gkLZccwKmqwDKwF2wcNHdfiGqr8fs/g5Ofbpm++/RU8y9kHgk3oyuW97hTmGYRLUAFkbrAWc4js3HQ8+S0yg4NpoyCIg4/8ALtH5qyiJrW2aAO4Cw9Eks30OsDT2YpivD7o23A2301B5g/VMsJlLSWnucP7m8vQn5LYcToGvBFvDuWdY5gZhdnZte+n6T+x+/ckjktUyjx07RL4lViSIPB3DT33GhP39VCtpw0Aka3sO47/uEvhrw4FnJwJb07x9VIQ0ecF5Nms1I5uIBLWNPK5cCT0B6hNj7Ey7QtwdgQkZJPUOywR9p/VwHwt8zfRMsZ4hknOWEOigbfLHHdug5yObq421tt4q345EThcUMQGpD323NnAcuguVUMPgmkiMbI8oA7UrjljY3W5J2/UfVWlL6M8V7Yzw+tDYKnNE1zQy5ks27C45QAbXJc46AcwSdAVUHyXcXaC5vYbeFvRT/ElUGD+Fiv7thzvcdHTTFou8jk1oOVreWpOu1aCaMaBKVjuAfnqPutK9k8x965vK4KzzDoS9wA7lrPs8w73TrqeR0y0I2iS4/o/eONugVFmwEDR17932Wn4y3OSVV8VA31UMs5N6NP48VEoRpTHJlJvpceC7UU91J1FOXyA2208lK0eF35J4z1s051yWij0GCvc/UaXWiYFgQAGikKDCAOSsNLCGpZZGzNHGojWHCwBslxQgck+zJOR6QcjKqmA5KBr4Qp6skUFWOTRYskVjEYBdNYKG5UnVC5SlMxWizPJHaWkAUzQ0Dn/CPNO8DwfP2nbfVXKkpA0WAVu0Z7pkJh3D9tXFS7cMaBsnjpA3fRN34pGNLhDxph8svshMQwhpdoEFKS1TTsgh4UHzstD8MaG+SquPwF0L7foLXejgD8nFT9VipcLAW6lR8BDg5jtntc0+DgQfqs0lplMbqSbKbQvAKc1eIxaZ3tYOeZwH1UVX05bmY7RzXFp8QbFK4ZTBzQJBcObqHa38b7qEJPo3ZF7QtXkMAcw5mki1joQdiE6pXXGqaxYW0EW+EfCwWDR5BSkUFkzsVOgNQJSpaki2y4DkISW25qMr6UFpuLqXyc0nNFcIIVszmrwZ8YMjQcgddu97g6kW/SOZ/wA2s9PVRyQscQADoGAbEfEABsAef7p7IxwNibjRgB+FrbWOUAbm5NydymkdI2OQ5R2bXt0KvySWjO029kFxBjj6BrfckOLtAx7bxtHLQ6lU+t4pqp3tdJMbNN2saGtjadrhgFr95uU94/nzTNHS5VZaNQtGNfEhPsVnde5O5JJPMncknnqmzQl5Tp+eaRaqCln4TiBddazgrg1qyDhmoym3gtDwysLrAb2WLNfI34WuJcCQQoXE6W67DWkGxRpp8ySytEVDQi6lKeEBFjCWCWyw5jclmyplmXRIuEH/AL1JySJv7xcc5E4RqComqCk5k2FC+Q6DzTRJzdFdmZqpDCKEucLjRWfDuGANXalScOGBh2WiMWY55F0K0UYaAFJfxAaO9RjpLaJvDcuu7UK8UZmzmOuLmkg28FToYHF9zdXuoYHCwCh3QBpVUIFimsEE3qJwCgltBotd9E3n2Nu9KByQmesTNKK1xLPZ/vXfqaCe9wFvpZR7cZF7tabAAHUC3XkpjGaUSxFvMajy0Py+ioIw4a+8c8m+ozED/wBQs6XyPSw/ONfRd6LHYH/qynv/AHCeiuaTZrgfAqpU2ExH4Y8vmQfr4qaw3Co4R2G6nckkuPmdbdyaVL2TnFJ6Jxj7hJuKbB1tEoxynZMXaiSORTIm8k6JwWex+X1UbVO0JTmWW+g/6TeqbonQjMu4zP8APH9v3Khmf4U9xhETMDb9P3Kr7XfnyW2H6maXZ15uEm0JUt+qIWpxR9hziDotG4FPvJNeQ+4H7rOaD89Fp/AkORtzzI/Pms+XtGjGnTLBi9JaTRIxwpxXVYdIe5Bjgs03s1401FWBkaUyo7EplSIaxq4IidOYk8iNnWEajgIWR4zYorYHKkOqLD8x1VgpKEBRtBMFJGva0LbCKSPPyZHJj8RgBROKVgbsmdbjHeqpi+L35pnJIRQbJKXEhfdL0+INPNZ/NWOvog2teprKO8LNEnxNjRq4KvV+ODWyrbpnFN33KPms5fjj2pxEuN1xRr32QQ5jeI2Nzk2lelZQRoU0kKnICEJCoKppu2RbfXw6/dTcijqhp+Lpv4H8+az5DRheztFSNTsQW5prTzpd1QDqgqHl2KPNkhLLpvbvFtPVJT1ICiJ8QvozXv8A0j911AJOarAFybBMjUF500CYtBcbuN/t4dFJ0NK5xDWtLnHZoGp/YeKZfwD/AKLwtsPujsp5JjlhYXnmR8Lf7nbBWvB+Fg2zp7OPJm7B/d/Ufl4qwe7AFgAB0A0HkrwwvtkZZF0ij4VwRHFIZp3e9eRo21o277A6uOu59AsN4sphFW1MYAaBM+wAsACcwAHIar1JI0AFeb/ae0NxOotbX3btNbExNuD0OnzWmKog37ZWWHl5ozxdJs/ZLjX0+iJw6w5lz+eC1fC4MgYB0B9QFl2Ft1A6kfZbC1urB3BZcj+ZphqJD4m8slPebpWkrbo/EUGaTRM6anIU8kUa1uKZYaeW6eNKiabRP4nqIo4IRSEM6KXIgAQkJCli5ISORQtWE/iiElNiJ6okwTR4VebAsUQTVBcmM0d06ISbglbZRRRHOp0BTqQEaLI1FHNDB7LJnMnsyZyMujYKGL0E4fEgiJRsFa67rqPkTyfl4Js9iNaMo0kSVF8aXlam9F/qeahl6LY+yTlwCJ2ozs7mkW9HAqIxSkjhB7TibcyPsArW42b9FWuIKjK13W1yfzmmhj5LRzk09lMEwkJJJIBIsToPJGMltgmVI+9zzd2reOgHoAr7wxwhe0tSO9sR+sn/AOfXoisb5cUVc4qPJkfw5gElRZx7Mf8AURv/AGDn47LRcNw6OEZWNt1P6j4lOI2ACwSgWuGNRMc8jkGQskK2sjhY6SV7Y2NF3OcbNA8Vh/H/ALVH1IdBRF0UBuHSHSWYbWH/AMbD6nu2VKsn0WP2le0lsIdTUTg+b4ZJW2c2G2haw7Ok+TfHbE3OLiXEkkkkkm5JO5JO5XGkJRiZIDZx/ZGvPT7lca7Q+STq3dq3TT7lCDXTv/ZBhiWLh2IPnib0cCfCx/wtXaO03yWY8Gge/DurgB9VqMY7QWGf7mnqIXFqbt3TdkYU3irNB4KLaxLk1Itjk3EIAlWlANXbKY4cOXM6Tc5JPlXHC5kSL5E3fMknTIo4VkekXOST5Ui6ZMMKuciApHPdO6aK644Aakp1J/w+iRNA52wXJgIV7UUQk7BWyg4ZLtXKxUnDbRyVY42ycssUZg6icf0n0XFrzcBb0CCp4iXmI2Tdce3RNC9wOqXa+4SXomBkF0lHTdrTdKRyWuSQAASSdgBuSorFuMYqVrC2MyySkNhjuGOlLjYFtwcrLn4iNeSz8HOVFeXFFjeMoud/zZUTiyV0jmwxgufIbBrdXHrb9+XkrpWPc8tawXc7le4HUk9B1UjhGBxwEvtmld8TyNbf0t/pb3eq3KKSpEb9sguEODRABJNZ0ttANWx+HV3f6d9wa2y6uXT0Tbs6mWM4tDSQunneGRt3J3J5NaP1OPIBExzGYaSF007wxjR5uPJrB+px5Beb+OOMZsSmzPuyJt/dQg3DB/U7q88z6JkrAw/HnG82JS3N2QNP8uG+g/5v/qeevLYd9WAKMAjBMA4xpTqLQpAJaNccNqlhzE2sCb+F9ro8Ke2uLfXY9QUgyKxG9r+YPQpJdDR7LbwVTXliHQucfJv72WlM+IKrcG0GQBx3ADfN3ad8yB5K0/qCw3crNMtKh9ir9B4KOD1K4lBdg8FXHPLTYoZlTsfFJVQ+zorpUxNQiOeSpWUscSTpq+ZAQuKc0uEOeSuUk3SYHKhg+ZIPnR62jey5I0Bso1z0OZ1i750Vr7puAntJDcprGQ4pYrqwUFETsErg2DE2JVxoMNA5KkcbkTnlSIikwa+6mKXCQOSl4aUBOmMstUcaRmlkbGlPQgck7bEAlAEVzwFWiVgyIJB9WAguo7ZSsWpy0g6JvTNvouoLBB/E0tbF8eoo4aCWqlzPbGwyCJpFnkfCJL7i5Gm3ivPbMbfLiEVTMS5wnheRyAbI0hjegsLIILViilshKTZ6Q4Ze0+9ABuxwbc721tr5KcuggmQRNxUXxHjLaOmkqHtc5sYvlbbMSSABroNSEEEwGebeLeKp8Rm95MbNH+nE0n3cbe4c3Hm46nwAAhEEFQQ6uhBBccdCUaUEEDhxG5LB1u3ba1wdnC+nmF1Bccarw7K18MbmggEXN9737XzupX9YQQXntVKjS3cbLO2LMweChMSoBdBBWzJcCUH8iP8A4MBOqOEdAggvIySdM2RHkFA0m5XJMdZTOy5L36Bv3XEF34a5PZObITE8XErX5W2DtwQNxrcWVWcNV1Ba5QUeimN2g8bVb+G8LBsSggqYlbOyOol9w+kACl4owEEFuRiYqAjXXEEwo1qaqyr+K42WA6FBBMkcUPFeO3MfbKfl+6CCCpSF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700" name="AutoShape 4" descr="data:image/jpeg;base64,/9j/4AAQSkZJRgABAQAAAQABAAD/2wCEAAkGBxQSEhUUEhQUFBUWFBQUFxUUFBQVFBQVFBQWFhQUFBQYHCggGBolHBQUITEhJSkrLi4uFx8zODMsNygtLisBCgoKDg0OGxAQGiwkHyQsLCwsLCwsLCwsLCwsLCwsLCwsLCwsLCwsLCwsLCwsLCwsLCwsLCwsLCwsLCwsLCwsLP/AABEIALYBFQMBIgACEQEDEQH/xAAcAAAABwEBAAAAAAAAAAAAAAAAAgMEBQYHAQj/xAA8EAABAwIEAwUHAgUEAgMAAAABAAIDBBEFEiExBkFRImFxgZEHEzKhscHwQtEUI1Jy4TM0YvEkklOC0v/EABkBAAMBAQEAAAAAAAAAAAAAAAECAwQABf/EACQRAAICAgICAgMBAQAAAAAAAAABAhEDIRIxE0EiUQQyYfCx/9oADAMBAAIRAxEAPwDYKatD2XHMKJ98L+aNgB/kjwRfcrJDTaNOSKi6QHzhNaOb+YPFOJIUwgs2QeKOToGLssVe68ZCr2FU+Un+4qarZgGb8lRqrjaGDMLhzgSNLbjlqQk7HWi11Uwao97muN8w9QsZ4j4/qZnExkMHKwBI+yq9RjtS43fPMb9ZXgeTQbDyVY45diSyI9KtqQEqKruXm2lx2ZtsssgI5hzx62Iv5qw4Tx9WQ6ueJmaaStaPIPbY+t1WP0Qkt2bi6o0TfCHf+QFT8J9pNJKAJc1O7btWdH/7t2HiArZgczXzNcwhzTqCDcEdQQln+yGj0y3Yl8KZUNTZPcR+FMqGIFVfRNdkjFUXQqJ7ArsUIQqIgQUo3sipaq4OihsEdec+KmpIRYqFwcWqD4pX2hyx4lsFVccr8jTborRip0Wf8U1ADT4IZPR2MzjifHHEkXVOlnJKf45J2imtBRlxRVJWN26OQMJUhHTmyk6TC7ck6fSWCn5LKeOiuTxWTQlTNbEox8apEm0NiutCVyLmVOTClqAajgI7QiA40I7Xo+VIuCIBy16Va9M2lHzInDwSIJnnQXHHp2lpHQssfVBqn5IwRYqvy9km+gBO+1uqy009leXI5M+w16Kj8Q8UwwFxztzsPw3O97C4HLwUbxz7Ro4j7mDtut2nC1vAX/NfI4/ieJOmcXO3JJ9STy8V3DkGMuJbMf8AaHVve4NmIZtla1uQi3eM3dv1VOq6l79XOJ1v/wBpsRr4pVpCqopCcmzrTprv+bpV2u/qm0n5+eiXpZ+XlyRAxHLYpVsxCWfBrqD8gknxW6/nVHsHQsJepA/+tz8yp3hbiWWikDoZedyx7QWHrdotbxuq002/7slGSgbn0/dcmzmj1Bw7xjDiELS0hkoHbivqCNyy/wATfopvD15dwbGXxyNc1xZlNxbSx63/ADcr0TwLjbauHNpnb2Xt6Hk4dxH36JmtCrstca7NsVyNdl2KX0N7IuTYqBwr/cHxU9JsVAYcf/IKR9ocsGMnsrL+M36ELTsXNwFm3F8N10+0CHsyCrjMk1uitmCYVoNE1w3Dbyk25q8UFHYDRZ8s/RrxR9jMUIAUdXQWVqdDoofEIFOLHkU2thUPK1Weuh3VcqxYrVBmaaGxCKQuly5dVIs4AlAiFdzIgFbpNy5mRS5EB1cXLpRoROOZUEqEEDj1xFJdUD2v4qIabIz/AFHm17kZW/qcbEE6aADW5C0BoAWP+3GZt4dT2X2kt+lrrFnqWu0WN3STKR70YfV5nPJdvz/AkcikKkfzBf8AUAT3ZuSQq4SADyI+fNXTC4jeQaC3RJo7ByXA1OhGGtcLjG2KVDbJWSLS45oJha9j6IBw1Gu3cehRJSCNvHVFojew8kJXkFBLZzehhMNURHlN0mnEHNNJYrRvZxxIKaoY9xswgsk/tPMDnYgH1WZsUnhcnasm7A9bPXlLKHAOabgi4I2IPMJSXYqn+zHFBLSMYXtL4xkLOyHZR8Lso1sRbVXCXYqY3si381XqH/clWF/NV6j/ANylfaHLBijdAqLxJDc/nRX3ExoFSsbcL6lDI6oGNWyr4ZRgOJVihYLKvisDSpGkrMyxyTZuTpEoWJjWUt1IQapZ8N0UgNlExKjVPxWCxWr19DdUzG8M30VYSJzVlEJXMydVtMWlMSVqTsytUKZkC5JgoEphQ2ZAORCgFxwsEbMiAornLjhQyoJs5yC4J6oOIj+p3qsp9o0ZqBKWFzne9Ay8yyOxbbvDnPN+hKupY75FUrFb5i46fzna9xLxb0DVjpLZZK9GXSPzWO5vf5/L/KkWMEkR6gaj6n7qQ4kwAxkyxi8Z1c0bsP8AUO5Q1LU+7N22IO46g7juTp8laKOPF0xh7v1CUMVxf8BSs5FyR1v6rjHWPcdP8Kv9I/w5G27fDRGp/wCk+XiusFnaa3+aDxr+eq4AWPQn1HlqnVUw6H89Ui7drh5+I/Pqpulos0enIH5aemi5yo5RsrkkXem7mi/7KSq6YjyUbIyxTJ2IwMCd0cmUiw8uvimjEvEnQrLM+oeGNlie5srDmDmHK4XsDa3LbTZaHwP7VyQ2Gu3+ETWtfpnA2Pfssuo5RYgm+h05X5eajRNYkdNPFTkt6KReqZ6tima8XaQ4EXBBvcKEpf8Acqj+yziC7fc6G2oaTa455ehHT/tXSieDUXHz3CS7C0WnEB2Qs44muHm1ytCxCoFgFV6zDy9xcdl043QMboz2TDpXnQKwYRg0gFyrRTYc0dFKthaGoeJFfKyuMbk3TyN4Ki+KawRtJvsq9QcRA81N42iiyJouksYKhcSw/MFyHGQeaO7EAeaHBoPJMo2NYRvoqhWUZaVqeIyghU7FogVWDZKaRTnCy4HJ9VQpg9tlZGcOEYBIhyNnRODkojnIpkRcy44BXECuLgnqYxj5LO+MMAmqMghjlNi9xyscRcuOU5iLHSy0CtaTG8DcseB45TZZXjXG8cDi11A11nyNF6mS1mTOtcZdRqCLnn3KEkVx13/v+oh6bEJYHmKR2YtcWva74mkGxBBR6zh+KYGSIZSeTdr/ANv7KrY1jIqamSfJ7oS9osY7NZwAB1I1uRfzRX4jLGSxsjnNa85ehykZXnr1sbhDxb0U8utkrUcLTMDyXMcI3iJ2XM4tcc2jg1ulsjgb9O8Xj5MMc1uftFoNn2Y4ZCDbW/fb1HVSWKcdVsjW5pWgSsJkDYYQHH3j2m/Y10aFGuxCXcPLc7RsAL9nIQbDmAq1RC7EQ0jS/eCPkVx0l7X31voPlrqkI5DsdfE/RHl2uuObDCTl5+e1/RWDh7FWR3bJm2OzHP8AG+UE8ifNVPMfz6KXwN0gkbkLW5zku4EgeNiOvzSzSGhfoVrauJ5swkjb4XDltYjyURLA43ytcQLahpNuQvZWXGcDmaczpA62lgzLbW+mpv5qCbC9zgLkZuze3f8AJdBoWaY1pqR7tWscdbbW1HLXdOHQPjtnY+O+2drm38LjXyV/wPLHHeNjS4ZRmOzGkchzKlHTmbNE5v8AExObYgDUHTZ1rXG4I2IXObTqho40422ZnC/L1J+WqYSaHwJB/PNWHEsAdTOs57HG21wHi+xey5yjxKrs3PSxDiCOnL6gql2TqiW4exB0EzHtJFiFuuEVYkeyRuzgD6rzvTnX8/Oq2T2a13vI2Dm12VRkqkivcSz8UYwYn28Eyix8ZdSoT2nSkPJHcs+dXv5uKo3R2HHzNadxA3+pNqni1oHxfNZpHWna59UyxCQqfJpl5/jUiw8Q47764BvdQMExbzUY2q1T+ipy9NGTvZnlj+idpaw23Tr+PcOaQpMLNk/bhRVHkgKsUxjJiRTCoqLqbkwgphUYdZDnELxy9kDUaphMxStXBZR74iU1oSmMHhFETipijwwuOqnKXBx0XNnJWU0UrzsCuuopB+krSKXC2jknj8IBHw/JQlmpmiOC0ZIdN11XrEcBaXbfJBFZ0d4JG2B6wfE25ZXtcbGOd0Ltswjd/JfvtfK4g9HBbu0LPfaPwe2RzqiJxY+UsbI212OLWus/qDZoHz63WTVbEx3dIyCtb/McB2j7x1j1u422tvp03WpHghpoBE2wmDcwcech1cCf6Tct8FF4BwmDUNkk1ykOtpbMNjoBz125BaDIcvI2PO6SU7ar0aFj1s8919O6N5jcHAtNi1wsR3W/bQp5Rj3kTh+uFpeP+cWbttPeC646gkLZccwKmqwDKwF2wcNHdfiGqr8fs/g5Ofbpm++/RU8y9kHgk3oyuW97hTmGYRLUAFkbrAWc4js3HQ8+S0yg4NpoyCIg4/8ALtH5qyiJrW2aAO4Cw9Eks30OsDT2YpivD7o23A2301B5g/VMsJlLSWnucP7m8vQn5LYcToGvBFvDuWdY5gZhdnZte+n6T+x+/ckjktUyjx07RL4lViSIPB3DT33GhP39VCtpw0Aka3sO47/uEvhrw4FnJwJb07x9VIQ0ecF5Nms1I5uIBLWNPK5cCT0B6hNj7Ey7QtwdgQkZJPUOywR9p/VwHwt8zfRMsZ4hknOWEOigbfLHHdug5yObq421tt4q345EThcUMQGpD323NnAcuguVUMPgmkiMbI8oA7UrjljY3W5J2/UfVWlL6M8V7Yzw+tDYKnNE1zQy5ks27C45QAbXJc46AcwSdAVUHyXcXaC5vYbeFvRT/ElUGD+Fiv7thzvcdHTTFou8jk1oOVreWpOu1aCaMaBKVjuAfnqPutK9k8x965vK4KzzDoS9wA7lrPs8w73TrqeR0y0I2iS4/o/eONugVFmwEDR17932Wn4y3OSVV8VA31UMs5N6NP48VEoRpTHJlJvpceC7UU91J1FOXyA2208lK0eF35J4z1s051yWij0GCvc/UaXWiYFgQAGikKDCAOSsNLCGpZZGzNHGojWHCwBslxQgck+zJOR6QcjKqmA5KBr4Qp6skUFWOTRYskVjEYBdNYKG5UnVC5SlMxWizPJHaWkAUzQ0Dn/CPNO8DwfP2nbfVXKkpA0WAVu0Z7pkJh3D9tXFS7cMaBsnjpA3fRN34pGNLhDxph8svshMQwhpdoEFKS1TTsgh4UHzstD8MaG+SquPwF0L7foLXejgD8nFT9VipcLAW6lR8BDg5jtntc0+DgQfqs0lplMbqSbKbQvAKc1eIxaZ3tYOeZwH1UVX05bmY7RzXFp8QbFK4ZTBzQJBcObqHa38b7qEJPo3ZF7QtXkMAcw5mki1joQdiE6pXXGqaxYW0EW+EfCwWDR5BSkUFkzsVOgNQJSpaki2y4DkISW25qMr6UFpuLqXyc0nNFcIIVszmrwZ8YMjQcgddu97g6kW/SOZ/wA2s9PVRyQscQADoGAbEfEABsAef7p7IxwNibjRgB+FrbWOUAbm5NydymkdI2OQ5R2bXt0KvySWjO029kFxBjj6BrfckOLtAx7bxtHLQ6lU+t4pqp3tdJMbNN2saGtjadrhgFr95uU94/nzTNHS5VZaNQtGNfEhPsVnde5O5JJPMncknnqmzQl5Tp+eaRaqCln4TiBddazgrg1qyDhmoym3gtDwysLrAb2WLNfI34WuJcCQQoXE6W67DWkGxRpp8ySytEVDQi6lKeEBFjCWCWyw5jclmyplmXRIuEH/AL1JySJv7xcc5E4RqComqCk5k2FC+Q6DzTRJzdFdmZqpDCKEucLjRWfDuGANXalScOGBh2WiMWY55F0K0UYaAFJfxAaO9RjpLaJvDcuu7UK8UZmzmOuLmkg28FToYHF9zdXuoYHCwCh3QBpVUIFimsEE3qJwCgltBotd9E3n2Nu9KByQmesTNKK1xLPZ/vXfqaCe9wFvpZR7cZF7tabAAHUC3XkpjGaUSxFvMajy0Py+ioIw4a+8c8m+ozED/wBQs6XyPSw/ONfRd6LHYH/qynv/AHCeiuaTZrgfAqpU2ExH4Y8vmQfr4qaw3Co4R2G6nckkuPmdbdyaVL2TnFJ6Jxj7hJuKbB1tEoxynZMXaiSORTIm8k6JwWex+X1UbVO0JTmWW+g/6TeqbonQjMu4zP8APH9v3Khmf4U9xhETMDb9P3Kr7XfnyW2H6maXZ15uEm0JUt+qIWpxR9hziDotG4FPvJNeQ+4H7rOaD89Fp/AkORtzzI/Pms+XtGjGnTLBi9JaTRIxwpxXVYdIe5Bjgs03s1401FWBkaUyo7EplSIaxq4IidOYk8iNnWEajgIWR4zYorYHKkOqLD8x1VgpKEBRtBMFJGva0LbCKSPPyZHJj8RgBROKVgbsmdbjHeqpi+L35pnJIRQbJKXEhfdL0+INPNZ/NWOvog2teprKO8LNEnxNjRq4KvV+ODWyrbpnFN33KPms5fjj2pxEuN1xRr32QQ5jeI2Nzk2lelZQRoU0kKnICEJCoKppu2RbfXw6/dTcijqhp+Lpv4H8+az5DRheztFSNTsQW5prTzpd1QDqgqHl2KPNkhLLpvbvFtPVJT1ICiJ8QvozXv8A0j911AJOarAFybBMjUF500CYtBcbuN/t4dFJ0NK5xDWtLnHZoGp/YeKZfwD/AKLwtsPujsp5JjlhYXnmR8Lf7nbBWvB+Fg2zp7OPJm7B/d/Ufl4qwe7AFgAB0A0HkrwwvtkZZF0ij4VwRHFIZp3e9eRo21o277A6uOu59AsN4sphFW1MYAaBM+wAsACcwAHIar1JI0AFeb/ae0NxOotbX3btNbExNuD0OnzWmKog37ZWWHl5ozxdJs/ZLjX0+iJw6w5lz+eC1fC4MgYB0B9QFl2Ft1A6kfZbC1urB3BZcj+ZphqJD4m8slPebpWkrbo/EUGaTRM6anIU8kUa1uKZYaeW6eNKiabRP4nqIo4IRSEM6KXIgAQkJCli5ISORQtWE/iiElNiJ6okwTR4VebAsUQTVBcmM0d06ISbglbZRRRHOp0BTqQEaLI1FHNDB7LJnMnsyZyMujYKGL0E4fEgiJRsFa67rqPkTyfl4Js9iNaMo0kSVF8aXlam9F/qeahl6LY+yTlwCJ2ozs7mkW9HAqIxSkjhB7TibcyPsArW42b9FWuIKjK13W1yfzmmhj5LRzk09lMEwkJJJIBIsToPJGMltgmVI+9zzd2reOgHoAr7wxwhe0tSO9sR+sn/AOfXoisb5cUVc4qPJkfw5gElRZx7Mf8AURv/AGDn47LRcNw6OEZWNt1P6j4lOI2ACwSgWuGNRMc8jkGQskK2sjhY6SV7Y2NF3OcbNA8Vh/H/ALVH1IdBRF0UBuHSHSWYbWH/AMbD6nu2VKsn0WP2le0lsIdTUTg+b4ZJW2c2G2haw7Ok+TfHbE3OLiXEkkkkkm5JO5JO5XGkJRiZIDZx/ZGvPT7lca7Q+STq3dq3TT7lCDXTv/ZBhiWLh2IPnib0cCfCx/wtXaO03yWY8Gge/DurgB9VqMY7QWGf7mnqIXFqbt3TdkYU3irNB4KLaxLk1Itjk3EIAlWlANXbKY4cOXM6Tc5JPlXHC5kSL5E3fMknTIo4VkekXOST5Ui6ZMMKuciApHPdO6aK644Aakp1J/w+iRNA52wXJgIV7UUQk7BWyg4ZLtXKxUnDbRyVY42ycssUZg6icf0n0XFrzcBb0CCp4iXmI2Tdce3RNC9wOqXa+4SXomBkF0lHTdrTdKRyWuSQAASSdgBuSorFuMYqVrC2MyySkNhjuGOlLjYFtwcrLn4iNeSz8HOVFeXFFjeMoud/zZUTiyV0jmwxgufIbBrdXHrb9+XkrpWPc8tawXc7le4HUk9B1UjhGBxwEvtmld8TyNbf0t/pb3eq3KKSpEb9sguEODRABJNZ0ttANWx+HV3f6d9wa2y6uXT0Tbs6mWM4tDSQunneGRt3J3J5NaP1OPIBExzGYaSF007wxjR5uPJrB+px5Beb+OOMZsSmzPuyJt/dQg3DB/U7q88z6JkrAw/HnG82JS3N2QNP8uG+g/5v/qeevLYd9WAKMAjBMA4xpTqLQpAJaNccNqlhzE2sCb+F9ro8Ke2uLfXY9QUgyKxG9r+YPQpJdDR7LbwVTXliHQucfJv72WlM+IKrcG0GQBx3ADfN3ad8yB5K0/qCw3crNMtKh9ir9B4KOD1K4lBdg8FXHPLTYoZlTsfFJVQ+zorpUxNQiOeSpWUscSTpq+ZAQuKc0uEOeSuUk3SYHKhg+ZIPnR62jey5I0Bso1z0OZ1i750Vr7puAntJDcprGQ4pYrqwUFETsErg2DE2JVxoMNA5KkcbkTnlSIikwa+6mKXCQOSl4aUBOmMstUcaRmlkbGlPQgck7bEAlAEVzwFWiVgyIJB9WAguo7ZSsWpy0g6JvTNvouoLBB/E0tbF8eoo4aCWqlzPbGwyCJpFnkfCJL7i5Gm3ivPbMbfLiEVTMS5wnheRyAbI0hjegsLIILViilshKTZ6Q4Ze0+9ABuxwbc721tr5KcuggmQRNxUXxHjLaOmkqHtc5sYvlbbMSSABroNSEEEwGebeLeKp8Rm95MbNH+nE0n3cbe4c3Hm46nwAAhEEFQQ6uhBBccdCUaUEEDhxG5LB1u3ba1wdnC+nmF1Bccarw7K18MbmggEXN9737XzupX9YQQXntVKjS3cbLO2LMweChMSoBdBBWzJcCUH8iP8A4MBOqOEdAggvIySdM2RHkFA0m5XJMdZTOy5L36Bv3XEF34a5PZObITE8XErX5W2DtwQNxrcWVWcNV1Ba5QUeimN2g8bVb+G8LBsSggqYlbOyOol9w+kACl4owEEFuRiYqAjXXEEwo1qaqyr+K42WA6FBBMkcUPFeO3MfbKfl+6CCCpSFP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22" name="Picture 2" descr="G:\presentation\pics\profissional\i__m_professional_wallpaper_by_nonure-d4h1zzw.jpg"/>
          <p:cNvPicPr>
            <a:picLocks noChangeAspect="1" noChangeArrowheads="1"/>
          </p:cNvPicPr>
          <p:nvPr/>
        </p:nvPicPr>
        <p:blipFill>
          <a:blip r:embed="rId2" cstate="print"/>
          <a:srcRect l="5468" r="3906"/>
          <a:stretch>
            <a:fillRect/>
          </a:stretch>
        </p:blipFill>
        <p:spPr bwMode="auto">
          <a:xfrm>
            <a:off x="-1" y="0"/>
            <a:ext cx="9144001" cy="5676075"/>
          </a:xfrm>
          <a:prstGeom prst="rect">
            <a:avLst/>
          </a:prstGeom>
          <a:noFill/>
        </p:spPr>
      </p:pic>
      <p:sp>
        <p:nvSpPr>
          <p:cNvPr id="10" name="TextBox 9"/>
          <p:cNvSpPr txBox="1"/>
          <p:nvPr/>
        </p:nvSpPr>
        <p:spPr>
          <a:xfrm>
            <a:off x="1285852" y="4714884"/>
            <a:ext cx="64294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</a:rPr>
              <a:t>about.me/mahdi.nasseri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:\presentation\pics\profissional\leon_the_professional_jean_reno_movie_stills_1440x900_36853.jpg"/>
          <p:cNvPicPr>
            <a:picLocks noChangeAspect="1" noChangeArrowheads="1"/>
          </p:cNvPicPr>
          <p:nvPr/>
        </p:nvPicPr>
        <p:blipFill>
          <a:blip r:embed="rId2" cstate="print"/>
          <a:srcRect l="11525" t="10389" r="3246" b="12986"/>
          <a:stretch>
            <a:fillRect/>
          </a:stretch>
        </p:blipFill>
        <p:spPr bwMode="auto">
          <a:xfrm>
            <a:off x="-9708" y="0"/>
            <a:ext cx="9153708" cy="5143512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42908" y="4214818"/>
            <a:ext cx="4500594" cy="1143000"/>
          </a:xfrm>
        </p:spPr>
        <p:txBody>
          <a:bodyPr>
            <a:normAutofit/>
          </a:bodyPr>
          <a:lstStyle/>
          <a:p>
            <a:pPr rtl="1"/>
            <a:r>
              <a:rPr lang="fa-IR" sz="3100" dirty="0" smtClean="0">
                <a:solidFill>
                  <a:schemeClr val="bg1"/>
                </a:solidFill>
                <a:cs typeface="B Yekan" pitchFamily="2" charset="-78"/>
              </a:rPr>
              <a:t>اگر مي‌خواهيد چنين باشيد</a:t>
            </a:r>
            <a:endParaRPr lang="en-US" sz="3100" dirty="0">
              <a:solidFill>
                <a:schemeClr val="bg1"/>
              </a:solidFill>
              <a:cs typeface="B Yekan" pitchFamily="2" charset="-78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5143512"/>
          <a:ext cx="9144000" cy="1714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  <a:gridCol w="3048000"/>
              </a:tblGrid>
              <a:tr h="1714488">
                <a:tc>
                  <a:txBody>
                    <a:bodyPr/>
                    <a:lstStyle/>
                    <a:p>
                      <a:pPr algn="ctr"/>
                      <a:endParaRPr lang="en-US" sz="5400" dirty="0">
                        <a:solidFill>
                          <a:srgbClr val="002060"/>
                        </a:solidFill>
                        <a:cs typeface="B Yekan" pitchFamily="2" charset="-7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5400" dirty="0">
                        <a:solidFill>
                          <a:srgbClr val="002060"/>
                        </a:solidFill>
                        <a:cs typeface="B Yekan" pitchFamily="2" charset="-7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5400" dirty="0" smtClean="0">
                          <a:solidFill>
                            <a:srgbClr val="FFFF00"/>
                          </a:solidFill>
                          <a:cs typeface="B Yekan" pitchFamily="2" charset="-78"/>
                        </a:rPr>
                        <a:t>هدف‌مند</a:t>
                      </a:r>
                      <a:endParaRPr lang="en-US" sz="5400" dirty="0">
                        <a:solidFill>
                          <a:srgbClr val="FFFF00"/>
                        </a:solidFill>
                        <a:cs typeface="B Yekan" pitchFamily="2" charset="-78"/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G:\presentation\pics\profissional\leon_the_professional_jean_reno_movie_stills_1440x900_36853.jpg"/>
          <p:cNvPicPr>
            <a:picLocks noChangeAspect="1" noChangeArrowheads="1"/>
          </p:cNvPicPr>
          <p:nvPr/>
        </p:nvPicPr>
        <p:blipFill>
          <a:blip r:embed="rId2" cstate="print"/>
          <a:srcRect l="11525" t="10389" r="3246" b="12986"/>
          <a:stretch>
            <a:fillRect/>
          </a:stretch>
        </p:blipFill>
        <p:spPr bwMode="auto">
          <a:xfrm>
            <a:off x="-9708" y="0"/>
            <a:ext cx="9153708" cy="5143512"/>
          </a:xfrm>
          <a:prstGeom prst="rect">
            <a:avLst/>
          </a:prstGeom>
          <a:noFill/>
        </p:spPr>
      </p:pic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5143512"/>
          <a:ext cx="9144000" cy="1714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  <a:gridCol w="3048000"/>
              </a:tblGrid>
              <a:tr h="1714488">
                <a:tc>
                  <a:txBody>
                    <a:bodyPr/>
                    <a:lstStyle/>
                    <a:p>
                      <a:pPr algn="ctr"/>
                      <a:endParaRPr lang="en-US" sz="5400" dirty="0">
                        <a:solidFill>
                          <a:srgbClr val="002060"/>
                        </a:solidFill>
                        <a:cs typeface="B Yekan" pitchFamily="2" charset="-78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5400" dirty="0" smtClean="0">
                          <a:solidFill>
                            <a:srgbClr val="FFFF00"/>
                          </a:solidFill>
                          <a:cs typeface="B Yekan" pitchFamily="2" charset="-78"/>
                        </a:rPr>
                        <a:t>مهم</a:t>
                      </a:r>
                      <a:endParaRPr lang="en-US" sz="5400" dirty="0">
                        <a:solidFill>
                          <a:srgbClr val="FFFF00"/>
                        </a:solidFill>
                        <a:cs typeface="B Yekan" pitchFamily="2" charset="-78"/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5400" dirty="0" smtClean="0">
                          <a:solidFill>
                            <a:srgbClr val="002060"/>
                          </a:solidFill>
                          <a:cs typeface="B Yekan" pitchFamily="2" charset="-78"/>
                        </a:rPr>
                        <a:t>هدف‌مند</a:t>
                      </a:r>
                      <a:endParaRPr lang="en-US" sz="5400" dirty="0">
                        <a:solidFill>
                          <a:srgbClr val="002060"/>
                        </a:solidFill>
                        <a:cs typeface="B Yekan" pitchFamily="2" charset="-78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1" name="Title 1"/>
          <p:cNvSpPr txBox="1">
            <a:spLocks/>
          </p:cNvSpPr>
          <p:nvPr/>
        </p:nvSpPr>
        <p:spPr>
          <a:xfrm>
            <a:off x="-142908" y="4214818"/>
            <a:ext cx="450059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3100" b="0" i="0" u="none" strike="noStrike" kern="1200" cap="none" spc="0" normalizeH="0" baseline="0" noProof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B Yekan" pitchFamily="2" charset="-78"/>
              </a:rPr>
              <a:t>اگر مي‌خواهيد چنين باشيد</a:t>
            </a:r>
            <a:endParaRPr kumimoji="0" lang="en-US" sz="3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G:\presentation\pics\profissional\leon_the_professional_jean_reno_movie_stills_1440x900_36853.jpg"/>
          <p:cNvPicPr>
            <a:picLocks noChangeAspect="1" noChangeArrowheads="1"/>
          </p:cNvPicPr>
          <p:nvPr/>
        </p:nvPicPr>
        <p:blipFill>
          <a:blip r:embed="rId2" cstate="print"/>
          <a:srcRect l="11525" t="10389" r="3246" b="12986"/>
          <a:stretch>
            <a:fillRect/>
          </a:stretch>
        </p:blipFill>
        <p:spPr bwMode="auto">
          <a:xfrm>
            <a:off x="-9708" y="0"/>
            <a:ext cx="9153708" cy="5143512"/>
          </a:xfrm>
          <a:prstGeom prst="rect">
            <a:avLst/>
          </a:prstGeom>
          <a:noFill/>
        </p:spPr>
      </p:pic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0" y="5143512"/>
          <a:ext cx="9144000" cy="1714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/>
                <a:gridCol w="3048000"/>
                <a:gridCol w="3048000"/>
              </a:tblGrid>
              <a:tr h="1714488">
                <a:tc>
                  <a:txBody>
                    <a:bodyPr/>
                    <a:lstStyle/>
                    <a:p>
                      <a:pPr algn="ctr"/>
                      <a:r>
                        <a:rPr lang="fa-IR" sz="5400" dirty="0" smtClean="0">
                          <a:solidFill>
                            <a:srgbClr val="FFFF00"/>
                          </a:solidFill>
                          <a:cs typeface="B Yekan" pitchFamily="2" charset="-78"/>
                        </a:rPr>
                        <a:t>جدي</a:t>
                      </a:r>
                      <a:endParaRPr lang="en-US" sz="5400" dirty="0">
                        <a:solidFill>
                          <a:srgbClr val="FFFF00"/>
                        </a:solidFill>
                        <a:cs typeface="B Yekan" pitchFamily="2" charset="-78"/>
                      </a:endParaRPr>
                    </a:p>
                  </a:txBody>
                  <a:tcPr anchor="ctr"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a-IR" sz="5400" dirty="0" smtClean="0">
                          <a:solidFill>
                            <a:srgbClr val="002060"/>
                          </a:solidFill>
                          <a:cs typeface="B Yekan" pitchFamily="2" charset="-78"/>
                        </a:rPr>
                        <a:t>مهم</a:t>
                      </a:r>
                      <a:endParaRPr lang="en-US" sz="5400" dirty="0">
                        <a:solidFill>
                          <a:srgbClr val="002060"/>
                        </a:solidFill>
                        <a:cs typeface="B Yekan" pitchFamily="2" charset="-78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fa-IR" sz="5400" dirty="0" smtClean="0">
                          <a:solidFill>
                            <a:srgbClr val="002060"/>
                          </a:solidFill>
                          <a:cs typeface="B Yekan" pitchFamily="2" charset="-78"/>
                        </a:rPr>
                        <a:t>هدف‌مند</a:t>
                      </a:r>
                      <a:endParaRPr lang="en-US" sz="5400" dirty="0">
                        <a:solidFill>
                          <a:srgbClr val="002060"/>
                        </a:solidFill>
                        <a:cs typeface="B Yekan" pitchFamily="2" charset="-78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0" name="Title 1"/>
          <p:cNvSpPr txBox="1">
            <a:spLocks/>
          </p:cNvSpPr>
          <p:nvPr/>
        </p:nvSpPr>
        <p:spPr>
          <a:xfrm>
            <a:off x="-142908" y="4214818"/>
            <a:ext cx="450059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3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B Yekan" pitchFamily="2" charset="-78"/>
              </a:rPr>
              <a:t>اگر مي‌خواهيد چنين باشيد</a:t>
            </a:r>
            <a:endParaRPr kumimoji="0" lang="en-US" sz="3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5143512"/>
            <a:ext cx="9144000" cy="1714488"/>
          </a:xfrm>
          <a:solidFill>
            <a:srgbClr val="FF0000"/>
          </a:solidFill>
        </p:spPr>
        <p:txBody>
          <a:bodyPr>
            <a:noAutofit/>
          </a:bodyPr>
          <a:lstStyle/>
          <a:p>
            <a:pPr algn="ctr" rtl="1">
              <a:buNone/>
            </a:pPr>
            <a:r>
              <a:rPr lang="fa-IR" sz="9600" dirty="0" smtClean="0">
                <a:solidFill>
                  <a:srgbClr val="FFFF00"/>
                </a:solidFill>
                <a:effectLst>
                  <a:glow rad="228600">
                    <a:schemeClr val="accent6">
                      <a:satMod val="175000"/>
                      <a:alpha val="40000"/>
                    </a:schemeClr>
                  </a:glow>
                </a:effectLst>
                <a:cs typeface="12   Yagut_shsmrt" pitchFamily="2" charset="-78"/>
              </a:rPr>
              <a:t>حرفه‌اي </a:t>
            </a:r>
            <a:endParaRPr lang="fa-IR" sz="4400" dirty="0" smtClean="0">
              <a:solidFill>
                <a:srgbClr val="FFFF00"/>
              </a:solidFill>
              <a:effectLst>
                <a:glow rad="228600">
                  <a:schemeClr val="accent6">
                    <a:satMod val="175000"/>
                    <a:alpha val="40000"/>
                  </a:schemeClr>
                </a:glow>
              </a:effectLst>
              <a:cs typeface="12   Yagut_shsmrt" pitchFamily="2" charset="-78"/>
            </a:endParaRPr>
          </a:p>
        </p:txBody>
      </p:sp>
      <p:pic>
        <p:nvPicPr>
          <p:cNvPr id="1026" name="Picture 2" descr="G:\presentation\pics\profissional\leon_the_professional_jean_reno_movie_stills_1440x900_36853.jpg"/>
          <p:cNvPicPr>
            <a:picLocks noChangeAspect="1" noChangeArrowheads="1"/>
          </p:cNvPicPr>
          <p:nvPr/>
        </p:nvPicPr>
        <p:blipFill>
          <a:blip r:embed="rId2" cstate="print"/>
          <a:srcRect l="11525" t="10389" r="3246" b="12986"/>
          <a:stretch>
            <a:fillRect/>
          </a:stretch>
        </p:blipFill>
        <p:spPr bwMode="auto">
          <a:xfrm>
            <a:off x="-9708" y="0"/>
            <a:ext cx="9153708" cy="5143512"/>
          </a:xfrm>
          <a:prstGeom prst="rect">
            <a:avLst/>
          </a:prstGeom>
          <a:noFill/>
        </p:spPr>
      </p:pic>
      <p:pic>
        <p:nvPicPr>
          <p:cNvPr id="1027" name="Picture 3" descr="G:\presentation\pics\profissional\Leon-The-Professional-Jean-Reno-Natalie-Portman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71406" y="4214818"/>
            <a:ext cx="785818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3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B Yekan" pitchFamily="2" charset="-78"/>
              </a:rPr>
              <a:t>پس شما مي‌خواهيد</a:t>
            </a:r>
            <a:r>
              <a:rPr kumimoji="0" lang="fa-IR" sz="31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B Yekan" pitchFamily="2" charset="-78"/>
              </a:rPr>
              <a:t> در هر كاري چنين به نظر آييد:</a:t>
            </a:r>
            <a:endParaRPr kumimoji="0" lang="en-US" sz="3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:\kareer\pics\Self-Discipline (1)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1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5072074"/>
            <a:ext cx="9144000" cy="1785926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00"/>
              </a:solidFill>
              <a:cs typeface="12   Yagut_shsmrt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solidFill>
                  <a:srgbClr val="FFFF00"/>
                </a:solidFill>
                <a:cs typeface="12   Yagut_shsmrt" pitchFamily="2" charset="-78"/>
              </a:rPr>
              <a:t>برای این کار تنها </a:t>
            </a:r>
            <a:r>
              <a:rPr lang="fa-IR" sz="4400" dirty="0" smtClean="0">
                <a:solidFill>
                  <a:schemeClr val="bg1"/>
                </a:solidFill>
                <a:cs typeface="12   Yagut_shsmrt" pitchFamily="2" charset="-78"/>
              </a:rPr>
              <a:t>حرفه‌ای بودن</a:t>
            </a:r>
            <a:r>
              <a:rPr lang="fa-IR" sz="4400" dirty="0" smtClean="0">
                <a:solidFill>
                  <a:srgbClr val="FFFF00"/>
                </a:solidFill>
                <a:cs typeface="12   Yagut_shsmrt" pitchFamily="2" charset="-78"/>
              </a:rPr>
              <a:t> کافی </a:t>
            </a:r>
            <a:r>
              <a:rPr lang="fa-IR" sz="4400" dirty="0" smtClean="0">
                <a:solidFill>
                  <a:srgbClr val="FFFF00"/>
                </a:solidFill>
                <a:cs typeface="12   Yagut_shsmrt" pitchFamily="2" charset="-78"/>
              </a:rPr>
              <a:t>نیست</a:t>
            </a:r>
            <a:endParaRPr lang="en-US" sz="4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G:\kareer\pics\Skyfall-James-Bond-Daniel-Craig-cuff-check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64" y="357166"/>
            <a:ext cx="9142236" cy="592933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0" y="0"/>
            <a:ext cx="9144000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solidFill>
                  <a:srgbClr val="FFFF00"/>
                </a:solidFill>
                <a:cs typeface="12   Yagut_shsmrt" pitchFamily="2" charset="-78"/>
              </a:rPr>
              <a:t>برای این کار تنها </a:t>
            </a:r>
            <a:r>
              <a:rPr lang="fa-IR" sz="4400" dirty="0" smtClean="0">
                <a:solidFill>
                  <a:schemeClr val="bg1"/>
                </a:solidFill>
                <a:cs typeface="12   Yagut_shsmrt" pitchFamily="2" charset="-78"/>
              </a:rPr>
              <a:t>حرفه‌ای بودن</a:t>
            </a:r>
            <a:r>
              <a:rPr lang="fa-IR" sz="4400" dirty="0" smtClean="0">
                <a:solidFill>
                  <a:srgbClr val="FFFF00"/>
                </a:solidFill>
                <a:cs typeface="12   Yagut_shsmrt" pitchFamily="2" charset="-78"/>
              </a:rPr>
              <a:t> کافی </a:t>
            </a:r>
            <a:r>
              <a:rPr lang="fa-IR" sz="4400" dirty="0" smtClean="0">
                <a:solidFill>
                  <a:srgbClr val="FFFF00"/>
                </a:solidFill>
                <a:cs typeface="12   Yagut_shsmrt" pitchFamily="2" charset="-78"/>
              </a:rPr>
              <a:t>نیست</a:t>
            </a:r>
            <a:endParaRPr lang="en-US" sz="4400" dirty="0"/>
          </a:p>
        </p:txBody>
      </p:sp>
      <p:sp>
        <p:nvSpPr>
          <p:cNvPr id="6" name="Rectangle 5"/>
          <p:cNvSpPr/>
          <p:nvPr/>
        </p:nvSpPr>
        <p:spPr>
          <a:xfrm>
            <a:off x="0" y="5500702"/>
            <a:ext cx="9144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a-IR" sz="6000" dirty="0" smtClean="0">
                <a:solidFill>
                  <a:schemeClr val="bg1"/>
                </a:solidFill>
                <a:cs typeface="12   Yagut_shsmrt" pitchFamily="2" charset="-78"/>
              </a:rPr>
              <a:t>باید ظاهری </a:t>
            </a:r>
            <a:r>
              <a:rPr lang="fa-IR" sz="6000" dirty="0" smtClean="0">
                <a:solidFill>
                  <a:srgbClr val="FFFF00"/>
                </a:solidFill>
                <a:cs typeface="12   Yagut_shsmrt" pitchFamily="2" charset="-78"/>
              </a:rPr>
              <a:t>حرفه‌ای </a:t>
            </a:r>
            <a:r>
              <a:rPr lang="fa-IR" sz="6000" dirty="0" smtClean="0">
                <a:solidFill>
                  <a:schemeClr val="bg1"/>
                </a:solidFill>
                <a:cs typeface="12   Yagut_shsmrt" pitchFamily="2" charset="-78"/>
              </a:rPr>
              <a:t>هم داشت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:\presentation\kareer\#1\Appear-Professional-Step-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64" y="5572148"/>
            <a:ext cx="8229600" cy="1143000"/>
          </a:xfrm>
        </p:spPr>
        <p:txBody>
          <a:bodyPr>
            <a:normAutofit/>
          </a:bodyPr>
          <a:lstStyle/>
          <a:p>
            <a:pPr rtl="1"/>
            <a:r>
              <a:rPr lang="fa-IR" b="1" dirty="0" smtClean="0">
                <a:solidFill>
                  <a:srgbClr val="FFFF00"/>
                </a:solidFill>
                <a:cs typeface="12   Yagut_shsmrt" pitchFamily="2" charset="-78"/>
              </a:rPr>
              <a:t>خوب لباس بپوشيد</a:t>
            </a:r>
            <a:endParaRPr lang="en-US" dirty="0">
              <a:solidFill>
                <a:srgbClr val="FFFF00"/>
              </a:solidFill>
              <a:cs typeface="12   Yagut_shsmrt" pitchFamily="2" charset="-78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428992" y="2571744"/>
            <a:ext cx="107157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4000" dirty="0" smtClean="0">
                <a:solidFill>
                  <a:schemeClr val="bg1"/>
                </a:solidFill>
                <a:cs typeface="B Yekan" pitchFamily="2" charset="-78"/>
              </a:rPr>
              <a:t>تميز</a:t>
            </a:r>
            <a:endParaRPr lang="en-US" sz="40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43108" y="6150114"/>
            <a:ext cx="33575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4000" dirty="0" smtClean="0">
                <a:solidFill>
                  <a:schemeClr val="bg1"/>
                </a:solidFill>
                <a:cs typeface="B Yekan" pitchFamily="2" charset="-78"/>
              </a:rPr>
              <a:t>اتوكشيده</a:t>
            </a:r>
            <a:endParaRPr lang="en-US" sz="40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28926" y="4214818"/>
            <a:ext cx="27146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4000" dirty="0" smtClean="0">
                <a:solidFill>
                  <a:schemeClr val="bg1"/>
                </a:solidFill>
                <a:cs typeface="B Yekan" pitchFamily="2" charset="-78"/>
              </a:rPr>
              <a:t>رسمي</a:t>
            </a:r>
            <a:endParaRPr lang="en-US" sz="4000" dirty="0">
              <a:solidFill>
                <a:schemeClr val="bg1"/>
              </a:solidFill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:\presentation\pics\profissional\how-to-cut-mens-hair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6057936" y="1857364"/>
            <a:ext cx="3086064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1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a-IR" sz="4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+mj-lt"/>
                <a:ea typeface="+mj-ea"/>
                <a:cs typeface="12   Yagut_shsmrt" pitchFamily="2" charset="-78"/>
              </a:rPr>
              <a:t>مرتب باشيد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+mj-lt"/>
              <a:ea typeface="+mj-ea"/>
              <a:cs typeface="12   Yagut_shsmrt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14282" y="4943315"/>
            <a:ext cx="65722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1"/>
            <a:r>
              <a:rPr lang="fa-IR" sz="3600" dirty="0" smtClean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cs typeface="B Yekan" pitchFamily="2" charset="-78"/>
              </a:rPr>
              <a:t>موهاي كوتاه براي مردان </a:t>
            </a:r>
            <a:endParaRPr lang="en-US" sz="3600" dirty="0" smtClean="0">
              <a:effectLst>
                <a:glow rad="101600">
                  <a:schemeClr val="accent6">
                    <a:satMod val="175000"/>
                    <a:alpha val="40000"/>
                  </a:schemeClr>
                </a:glow>
              </a:effectLst>
              <a:cs typeface="B Yekan" pitchFamily="2" charset="-78"/>
            </a:endParaRPr>
          </a:p>
          <a:p>
            <a:pPr rtl="1"/>
            <a:r>
              <a:rPr lang="fa-IR" sz="3600" dirty="0" smtClean="0"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</a:effectLst>
                <a:cs typeface="B Yekan" pitchFamily="2" charset="-78"/>
              </a:rPr>
              <a:t>موهاي غيرپريشان براي خانم‌ها</a:t>
            </a:r>
            <a:endParaRPr lang="en-US" sz="3600" dirty="0">
              <a:effectLst>
                <a:glow rad="101600">
                  <a:schemeClr val="accent6">
                    <a:satMod val="175000"/>
                    <a:alpha val="40000"/>
                  </a:schemeClr>
                </a:glow>
              </a:effectLst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203</Words>
  <Application>Microsoft Office PowerPoint</Application>
  <PresentationFormat>On-screen Show (4:3)</PresentationFormat>
  <Paragraphs>46</Paragraphs>
  <Slides>17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چگونه ظاهري حرفه‌اي داشته باشيم؟  </vt:lpstr>
      <vt:lpstr>اگر مي‌خواهيد چنين باشيد</vt:lpstr>
      <vt:lpstr>Slide 3</vt:lpstr>
      <vt:lpstr>Slide 4</vt:lpstr>
      <vt:lpstr>Slide 5</vt:lpstr>
      <vt:lpstr>Slide 6</vt:lpstr>
      <vt:lpstr>Slide 7</vt:lpstr>
      <vt:lpstr>خوب لباس بپوشيد</vt:lpstr>
      <vt:lpstr>Slide 9</vt:lpstr>
      <vt:lpstr>Slide 10</vt:lpstr>
      <vt:lpstr>آرام و واضح صحبت كنيد</vt:lpstr>
      <vt:lpstr>ارتباطات زيادي داشته باشيد</vt:lpstr>
      <vt:lpstr>يا انجام ندهيد يا به بهترين نحو ممكن انجام دهيد</vt:lpstr>
      <vt:lpstr>از شبكه‌هاي اجتماعي براي معرفي خود استفاده كنيد ولي يادتان نرود آن را حرفه‌اي نگه داريد.</vt:lpstr>
      <vt:lpstr>Slide 15</vt:lpstr>
      <vt:lpstr>Slide 16</vt:lpstr>
      <vt:lpstr>Slide 17</vt:lpstr>
    </vt:vector>
  </TitlesOfParts>
  <Company>Home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Mehdi</dc:creator>
  <cp:lastModifiedBy>mahdi</cp:lastModifiedBy>
  <cp:revision>14</cp:revision>
  <dcterms:created xsi:type="dcterms:W3CDTF">2013-10-11T07:57:58Z</dcterms:created>
  <dcterms:modified xsi:type="dcterms:W3CDTF">2014-05-02T13:37:32Z</dcterms:modified>
</cp:coreProperties>
</file>

<file path=docProps/thumbnail.jpeg>
</file>